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36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354F-9C69-4E7D-80E1-73F2CFB0827E}" type="datetimeFigureOut">
              <a:rPr lang="ko-KR" altLang="en-US" smtClean="0"/>
              <a:t>2019-08-20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4A7C-431A-4396-961E-695C984694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0506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354F-9C69-4E7D-80E1-73F2CFB0827E}" type="datetimeFigureOut">
              <a:rPr lang="ko-KR" altLang="en-US" smtClean="0"/>
              <a:t>2019-08-20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4A7C-431A-4396-961E-695C984694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5769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354F-9C69-4E7D-80E1-73F2CFB0827E}" type="datetimeFigureOut">
              <a:rPr lang="ko-KR" altLang="en-US" smtClean="0"/>
              <a:t>2019-08-20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4A7C-431A-4396-961E-695C984694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3833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354F-9C69-4E7D-80E1-73F2CFB0827E}" type="datetimeFigureOut">
              <a:rPr lang="ko-KR" altLang="en-US" smtClean="0"/>
              <a:t>2019-08-20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4A7C-431A-4396-961E-695C984694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6742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354F-9C69-4E7D-80E1-73F2CFB0827E}" type="datetimeFigureOut">
              <a:rPr lang="ko-KR" altLang="en-US" smtClean="0"/>
              <a:t>2019-08-20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4A7C-431A-4396-961E-695C984694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87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354F-9C69-4E7D-80E1-73F2CFB0827E}" type="datetimeFigureOut">
              <a:rPr lang="ko-KR" altLang="en-US" smtClean="0"/>
              <a:t>2019-08-20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4A7C-431A-4396-961E-695C984694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8447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354F-9C69-4E7D-80E1-73F2CFB0827E}" type="datetimeFigureOut">
              <a:rPr lang="ko-KR" altLang="en-US" smtClean="0"/>
              <a:t>2019-08-20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4A7C-431A-4396-961E-695C984694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1302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354F-9C69-4E7D-80E1-73F2CFB0827E}" type="datetimeFigureOut">
              <a:rPr lang="ko-KR" altLang="en-US" smtClean="0"/>
              <a:t>2019-08-20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4A7C-431A-4396-961E-695C984694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4705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354F-9C69-4E7D-80E1-73F2CFB0827E}" type="datetimeFigureOut">
              <a:rPr lang="ko-KR" altLang="en-US" smtClean="0"/>
              <a:t>2019-08-20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4A7C-431A-4396-961E-695C984694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3913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354F-9C69-4E7D-80E1-73F2CFB0827E}" type="datetimeFigureOut">
              <a:rPr lang="ko-KR" altLang="en-US" smtClean="0"/>
              <a:t>2019-08-20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4A7C-431A-4396-961E-695C984694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6260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354F-9C69-4E7D-80E1-73F2CFB0827E}" type="datetimeFigureOut">
              <a:rPr lang="ko-KR" altLang="en-US" smtClean="0"/>
              <a:t>2019-08-20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4A7C-431A-4396-961E-695C984694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7776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7354F-9C69-4E7D-80E1-73F2CFB0827E}" type="datetimeFigureOut">
              <a:rPr lang="ko-KR" altLang="en-US" smtClean="0"/>
              <a:t>2019-08-20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64A7C-431A-4396-961E-695C984694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323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t="10334" r="1123" b="6392"/>
          <a:stretch/>
        </p:blipFill>
        <p:spPr>
          <a:xfrm>
            <a:off x="323849" y="295274"/>
            <a:ext cx="11610975" cy="550053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7458075" y="4819650"/>
            <a:ext cx="2600325" cy="771525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0134600" y="5226447"/>
            <a:ext cx="695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클릭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301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t="10817" r="1316" b="5117"/>
          <a:stretch/>
        </p:blipFill>
        <p:spPr>
          <a:xfrm>
            <a:off x="323848" y="295274"/>
            <a:ext cx="11668539" cy="5591176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5810249" y="4823024"/>
            <a:ext cx="381001" cy="31095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653086" y="5140880"/>
            <a:ext cx="1004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② 클릭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71723" y="4764643"/>
            <a:ext cx="1447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smtClean="0">
                <a:solidFill>
                  <a:srgbClr val="FF0000"/>
                </a:solidFill>
              </a:rPr>
              <a:t>①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항목체크</a:t>
            </a:r>
            <a:r>
              <a:rPr lang="ko-KR" altLang="en-US" b="1" dirty="0" smtClean="0">
                <a:solidFill>
                  <a:srgbClr val="FF0000"/>
                </a:solidFill>
              </a:rPr>
              <a:t> 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114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t="9876" r="1078" b="4772"/>
          <a:stretch/>
        </p:blipFill>
        <p:spPr>
          <a:xfrm>
            <a:off x="323848" y="295274"/>
            <a:ext cx="11598837" cy="5629276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9115425" y="5667375"/>
            <a:ext cx="581025" cy="257175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991600" y="5997972"/>
            <a:ext cx="962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② 클릭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77198" y="421243"/>
            <a:ext cx="2076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① 기본정보 및 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r>
              <a:rPr lang="en-US" altLang="ko-KR" b="1" dirty="0">
                <a:solidFill>
                  <a:srgbClr val="FF0000"/>
                </a:solidFill>
              </a:rPr>
              <a:t> </a:t>
            </a:r>
            <a:r>
              <a:rPr lang="en-US" altLang="ko-KR" b="1" dirty="0" smtClean="0">
                <a:solidFill>
                  <a:srgbClr val="FF0000"/>
                </a:solidFill>
              </a:rPr>
              <a:t>   </a:t>
            </a:r>
            <a:r>
              <a:rPr lang="ko-KR" altLang="en-US" b="1" dirty="0" smtClean="0">
                <a:solidFill>
                  <a:srgbClr val="FF0000"/>
                </a:solidFill>
              </a:rPr>
              <a:t>상세정보 작성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325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</Words>
  <Application>Microsoft Office PowerPoint</Application>
  <PresentationFormat>와이드스크린</PresentationFormat>
  <Paragraphs>6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6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KE</dc:creator>
  <cp:lastModifiedBy>KE</cp:lastModifiedBy>
  <cp:revision>2</cp:revision>
  <dcterms:created xsi:type="dcterms:W3CDTF">2019-08-20T08:59:32Z</dcterms:created>
  <dcterms:modified xsi:type="dcterms:W3CDTF">2019-08-20T09:02:09Z</dcterms:modified>
</cp:coreProperties>
</file>