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369C9-DA92-4A83-8611-BF0A01F959D6}" type="datetimeFigureOut">
              <a:rPr lang="ko-KR" altLang="en-US" smtClean="0"/>
              <a:pPr/>
              <a:t>2023-01-16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92E1-E839-49F0-9698-C123ECDC3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5" name="_x127166528" descr="EMB000017983329"/>
          <p:cNvPicPr>
            <a:picLocks noChangeAspect="1" noChangeArrowheads="1"/>
          </p:cNvPicPr>
          <p:nvPr/>
        </p:nvPicPr>
        <p:blipFill>
          <a:blip r:embed="rId2" cstate="print"/>
          <a:srcRect t="21867"/>
          <a:stretch>
            <a:fillRect/>
          </a:stretch>
        </p:blipFill>
        <p:spPr bwMode="auto">
          <a:xfrm>
            <a:off x="0" y="2003884"/>
            <a:ext cx="9036496" cy="5517232"/>
          </a:xfrm>
          <a:prstGeom prst="rect">
            <a:avLst/>
          </a:prstGeom>
          <a:noFill/>
        </p:spPr>
      </p:pic>
      <p:sp>
        <p:nvSpPr>
          <p:cNvPr id="10" name="부제목 2"/>
          <p:cNvSpPr txBox="1">
            <a:spLocks/>
          </p:cNvSpPr>
          <p:nvPr/>
        </p:nvSpPr>
        <p:spPr>
          <a:xfrm>
            <a:off x="1723728" y="4148979"/>
            <a:ext cx="6048672" cy="649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성 명</a:t>
            </a:r>
            <a:r>
              <a:rPr kumimoji="0" lang="en-US" altLang="ko-KR" sz="3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/ </a:t>
            </a:r>
            <a:r>
              <a:rPr kumimoji="0" lang="ko-KR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소속</a:t>
            </a:r>
            <a:endParaRPr kumimoji="0" lang="en-US" altLang="ko-KR" sz="3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55576" y="188966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논문 제목</a:t>
            </a:r>
            <a:endParaRPr kumimoji="0" lang="ko-KR" altLang="ko-K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ACE9605-CB4B-8949-E112-8472A08333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60"/>
            <a:ext cx="9144000" cy="1378537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6FC83C3E-7247-D97C-DDEA-F9549A11C3C7}"/>
              </a:ext>
            </a:extLst>
          </p:cNvPr>
          <p:cNvSpPr/>
          <p:nvPr/>
        </p:nvSpPr>
        <p:spPr bwMode="auto">
          <a:xfrm>
            <a:off x="6871517" y="795450"/>
            <a:ext cx="2272483" cy="498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2023</a:t>
            </a: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년도 전기설비부문회</a:t>
            </a:r>
            <a:endParaRPr lang="en-US" altLang="ko-KR" sz="1200" b="1" kern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>
              <a:lnSpc>
                <a:spcPct val="150000"/>
              </a:lnSpc>
              <a:defRPr/>
            </a:pP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춘계학술대회 </a:t>
            </a:r>
            <a:r>
              <a:rPr lang="en-US" altLang="ko-KR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</a:t>
            </a: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월 </a:t>
            </a:r>
            <a:r>
              <a:rPr lang="en-US" altLang="ko-KR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6</a:t>
            </a: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일</a:t>
            </a:r>
            <a:r>
              <a:rPr lang="en-US" altLang="ko-KR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~8</a:t>
            </a: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13706B3E-A1E9-B3CC-492B-E7A523002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60"/>
            <a:ext cx="9144000" cy="1378537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_x127166528" descr="EMB000017983329"/>
          <p:cNvPicPr>
            <a:picLocks noChangeAspect="1" noChangeArrowheads="1"/>
          </p:cNvPicPr>
          <p:nvPr/>
        </p:nvPicPr>
        <p:blipFill>
          <a:blip r:embed="rId3" cstate="print"/>
          <a:srcRect t="21867"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</p:spPr>
      </p:pic>
      <p:sp>
        <p:nvSpPr>
          <p:cNvPr id="8" name="내용 개체 틀 2"/>
          <p:cNvSpPr txBox="1">
            <a:spLocks/>
          </p:cNvSpPr>
          <p:nvPr/>
        </p:nvSpPr>
        <p:spPr>
          <a:xfrm>
            <a:off x="467544" y="2204864"/>
            <a:ext cx="821925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AutoNum type="arabicPeriod"/>
              <a:tabLst/>
              <a:defRPr/>
            </a:pPr>
            <a:r>
              <a:rPr kumimoji="0" lang="en-US" altLang="ko-K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Overview of KIEE EF 2023</a:t>
            </a:r>
          </a:p>
          <a:p>
            <a:pPr marL="174625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ko-K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1-1  About KIEE EF 2023</a:t>
            </a:r>
          </a:p>
          <a:p>
            <a:pPr marL="53340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KIEE EF 2023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ko-KR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251520" y="1477431"/>
            <a:ext cx="590391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4000" b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Contents</a:t>
            </a:r>
            <a:endParaRPr kumimoji="0" lang="ko-KR" altLang="en-US" sz="4000" b="1" kern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C6738DD-BBE9-4CF3-F567-572FDBE34DEB}"/>
              </a:ext>
            </a:extLst>
          </p:cNvPr>
          <p:cNvSpPr/>
          <p:nvPr/>
        </p:nvSpPr>
        <p:spPr bwMode="auto">
          <a:xfrm>
            <a:off x="6871517" y="795450"/>
            <a:ext cx="2272483" cy="498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2023</a:t>
            </a: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년도 전기설비부문회</a:t>
            </a:r>
            <a:endParaRPr lang="en-US" altLang="ko-KR" sz="1200" b="1" kern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>
              <a:lnSpc>
                <a:spcPct val="150000"/>
              </a:lnSpc>
              <a:defRPr/>
            </a:pP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춘계학술대회 </a:t>
            </a:r>
            <a:r>
              <a:rPr lang="en-US" altLang="ko-KR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</a:t>
            </a: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월 </a:t>
            </a:r>
            <a:r>
              <a:rPr lang="en-US" altLang="ko-KR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6</a:t>
            </a: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일</a:t>
            </a:r>
            <a:r>
              <a:rPr lang="en-US" altLang="ko-KR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~8</a:t>
            </a:r>
            <a:r>
              <a:rPr lang="ko-KR" altLang="en-US" sz="1200" b="1" kern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43</Words>
  <Application>Microsoft Office PowerPoint</Application>
  <PresentationFormat>화면 슬라이드 쇼(4:3)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song ho suk</dc:creator>
  <cp:lastModifiedBy>송 호석</cp:lastModifiedBy>
  <cp:revision>14</cp:revision>
  <dcterms:created xsi:type="dcterms:W3CDTF">2014-08-12T06:29:27Z</dcterms:created>
  <dcterms:modified xsi:type="dcterms:W3CDTF">2023-01-16T09:23:26Z</dcterms:modified>
</cp:coreProperties>
</file>