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0" r:id="rId2"/>
    <p:sldMasterId id="2147483698" r:id="rId3"/>
    <p:sldMasterId id="2147483677" r:id="rId4"/>
    <p:sldMasterId id="2147483685" r:id="rId5"/>
  </p:sldMasterIdLst>
  <p:notesMasterIdLst>
    <p:notesMasterId r:id="rId13"/>
  </p:notesMasterIdLst>
  <p:sldIdLst>
    <p:sldId id="358" r:id="rId6"/>
    <p:sldId id="390" r:id="rId7"/>
    <p:sldId id="392" r:id="rId8"/>
    <p:sldId id="415" r:id="rId9"/>
    <p:sldId id="416" r:id="rId10"/>
    <p:sldId id="417" r:id="rId11"/>
    <p:sldId id="418" r:id="rId12"/>
  </p:sldIdLst>
  <p:sldSz cx="9144000" cy="6858000" type="screen4x3"/>
  <p:notesSz cx="6797675" cy="9926638"/>
  <p:embeddedFontLst>
    <p:embeddedFont>
      <p:font typeface="HY헤드라인M" panose="02030600000101010101" pitchFamily="18" charset="-127"/>
      <p:regular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 marL="0" marR="0" indent="0" algn="l" defTabSz="91397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1pPr>
    <a:lvl2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2pPr>
    <a:lvl3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3pPr>
    <a:lvl4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4pPr>
    <a:lvl5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5pPr>
    <a:lvl6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6pPr>
    <a:lvl7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7pPr>
    <a:lvl8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8pPr>
    <a:lvl9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GA" initials="K" lastIdx="2" clrIdx="0">
    <p:extLst>
      <p:ext uri="{19B8F6BF-5375-455C-9EA6-DF929625EA0E}">
        <p15:presenceInfo xmlns:p15="http://schemas.microsoft.com/office/powerpoint/2012/main" userId="KS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DA1"/>
    <a:srgbClr val="406A31"/>
    <a:srgbClr val="3EB182"/>
    <a:srgbClr val="2B5CAC"/>
    <a:srgbClr val="0505FF"/>
    <a:srgbClr val="0000FF"/>
    <a:srgbClr val="DAE3F3"/>
    <a:srgbClr val="3690CD"/>
    <a:srgbClr val="FFFFFF"/>
    <a:srgbClr val="96B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F06CCC-643B-412D-B8CD-4F6227E37C26}" v="1" dt="2022-11-16T07:42:02.92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61" autoAdjust="0"/>
    <p:restoredTop sz="95826" autoAdjust="0"/>
  </p:normalViewPr>
  <p:slideViewPr>
    <p:cSldViewPr snapToGrid="0" snapToObjects="1" showGuides="1">
      <p:cViewPr varScale="1">
        <p:scale>
          <a:sx n="149" d="100"/>
          <a:sy n="149" d="100"/>
        </p:scale>
        <p:origin x="4560" y="126"/>
      </p:cViewPr>
      <p:guideLst>
        <p:guide orient="horz" pos="2160"/>
        <p:guide pos="129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4" d="100"/>
        <a:sy n="74" d="100"/>
      </p:scale>
      <p:origin x="0" y="21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문 재민" userId="8eb9e5b044cdbcc4" providerId="LiveId" clId="{8BF06CCC-643B-412D-B8CD-4F6227E37C26}"/>
    <pc:docChg chg="modSld">
      <pc:chgData name="문 재민" userId="8eb9e5b044cdbcc4" providerId="LiveId" clId="{8BF06CCC-643B-412D-B8CD-4F6227E37C26}" dt="2022-11-16T07:43:18.796" v="5" actId="207"/>
      <pc:docMkLst>
        <pc:docMk/>
      </pc:docMkLst>
      <pc:sldChg chg="modSp mod">
        <pc:chgData name="문 재민" userId="8eb9e5b044cdbcc4" providerId="LiveId" clId="{8BF06CCC-643B-412D-B8CD-4F6227E37C26}" dt="2022-11-16T07:43:18.796" v="5" actId="207"/>
        <pc:sldMkLst>
          <pc:docMk/>
          <pc:sldMk cId="1827361700" sldId="361"/>
        </pc:sldMkLst>
        <pc:spChg chg="mod">
          <ac:chgData name="문 재민" userId="8eb9e5b044cdbcc4" providerId="LiveId" clId="{8BF06CCC-643B-412D-B8CD-4F6227E37C26}" dt="2022-11-16T07:43:18.796" v="5" actId="207"/>
          <ac:spMkLst>
            <pc:docMk/>
            <pc:sldMk cId="1827361700" sldId="361"/>
            <ac:spMk id="2" creationId="{A8E8BBE0-88E4-0496-18C1-2D4795AF408A}"/>
          </ac:spMkLst>
        </pc:spChg>
      </pc:sldChg>
      <pc:sldChg chg="modSp mod">
        <pc:chgData name="문 재민" userId="8eb9e5b044cdbcc4" providerId="LiveId" clId="{8BF06CCC-643B-412D-B8CD-4F6227E37C26}" dt="2022-11-16T07:42:46.931" v="4" actId="1036"/>
        <pc:sldMkLst>
          <pc:docMk/>
          <pc:sldMk cId="2223051455" sldId="369"/>
        </pc:sldMkLst>
        <pc:spChg chg="mod">
          <ac:chgData name="문 재민" userId="8eb9e5b044cdbcc4" providerId="LiveId" clId="{8BF06CCC-643B-412D-B8CD-4F6227E37C26}" dt="2022-11-16T07:42:46.931" v="4" actId="1036"/>
          <ac:spMkLst>
            <pc:docMk/>
            <pc:sldMk cId="2223051455" sldId="369"/>
            <ac:spMk id="82" creationId="{22FBF333-78E3-C0AF-64EB-E19903DB4D6A}"/>
          </ac:spMkLst>
        </pc:spChg>
        <pc:cxnChg chg="mod">
          <ac:chgData name="문 재민" userId="8eb9e5b044cdbcc4" providerId="LiveId" clId="{8BF06CCC-643B-412D-B8CD-4F6227E37C26}" dt="2022-11-16T07:42:46.931" v="4" actId="1036"/>
          <ac:cxnSpMkLst>
            <pc:docMk/>
            <pc:sldMk cId="2223051455" sldId="369"/>
            <ac:cxnSpMk id="81" creationId="{AD7A3FC4-F686-EAEE-3C91-AA08D2D1F82D}"/>
          </ac:cxnSpMkLst>
        </pc:cxnChg>
      </pc:sldChg>
      <pc:sldChg chg="addSp modSp">
        <pc:chgData name="문 재민" userId="8eb9e5b044cdbcc4" providerId="LiveId" clId="{8BF06CCC-643B-412D-B8CD-4F6227E37C26}" dt="2022-11-16T07:42:02.922" v="0"/>
        <pc:sldMkLst>
          <pc:docMk/>
          <pc:sldMk cId="1556862655" sldId="385"/>
        </pc:sldMkLst>
        <pc:picChg chg="add mod">
          <ac:chgData name="문 재민" userId="8eb9e5b044cdbcc4" providerId="LiveId" clId="{8BF06CCC-643B-412D-B8CD-4F6227E37C26}" dt="2022-11-16T07:42:02.922" v="0"/>
          <ac:picMkLst>
            <pc:docMk/>
            <pc:sldMk cId="1556862655" sldId="385"/>
            <ac:picMk id="23" creationId="{FC8397AC-97A6-72EC-8C86-2B6091ADA1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 lIns="92108" tIns="46054" rIns="92108" bIns="46054"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 lIns="92108" tIns="46054" rIns="92108" bIns="4605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맑은 고딕"/>
      </a:defRPr>
    </a:lvl1pPr>
    <a:lvl2pPr indent="228492" latinLnBrk="0">
      <a:defRPr sz="1200">
        <a:latin typeface="+mn-lt"/>
        <a:ea typeface="+mn-ea"/>
        <a:cs typeface="+mn-cs"/>
        <a:sym typeface="맑은 고딕"/>
      </a:defRPr>
    </a:lvl2pPr>
    <a:lvl3pPr indent="456986" latinLnBrk="0">
      <a:defRPr sz="1200">
        <a:latin typeface="+mn-lt"/>
        <a:ea typeface="+mn-ea"/>
        <a:cs typeface="+mn-cs"/>
        <a:sym typeface="맑은 고딕"/>
      </a:defRPr>
    </a:lvl3pPr>
    <a:lvl4pPr indent="685479" latinLnBrk="0">
      <a:defRPr sz="1200">
        <a:latin typeface="+mn-lt"/>
        <a:ea typeface="+mn-ea"/>
        <a:cs typeface="+mn-cs"/>
        <a:sym typeface="맑은 고딕"/>
      </a:defRPr>
    </a:lvl4pPr>
    <a:lvl5pPr indent="913972" latinLnBrk="0">
      <a:defRPr sz="1200">
        <a:latin typeface="+mn-lt"/>
        <a:ea typeface="+mn-ea"/>
        <a:cs typeface="+mn-cs"/>
        <a:sym typeface="맑은 고딕"/>
      </a:defRPr>
    </a:lvl5pPr>
    <a:lvl6pPr indent="1142466" latinLnBrk="0">
      <a:defRPr sz="1200">
        <a:latin typeface="+mn-lt"/>
        <a:ea typeface="+mn-ea"/>
        <a:cs typeface="+mn-cs"/>
        <a:sym typeface="맑은 고딕"/>
      </a:defRPr>
    </a:lvl6pPr>
    <a:lvl7pPr indent="1370959" latinLnBrk="0">
      <a:defRPr sz="1200">
        <a:latin typeface="+mn-lt"/>
        <a:ea typeface="+mn-ea"/>
        <a:cs typeface="+mn-cs"/>
        <a:sym typeface="맑은 고딕"/>
      </a:defRPr>
    </a:lvl7pPr>
    <a:lvl8pPr indent="1599451" latinLnBrk="0">
      <a:defRPr sz="1200">
        <a:latin typeface="+mn-lt"/>
        <a:ea typeface="+mn-ea"/>
        <a:cs typeface="+mn-cs"/>
        <a:sym typeface="맑은 고딕"/>
      </a:defRPr>
    </a:lvl8pPr>
    <a:lvl9pPr indent="1827945" latinLnBrk="0">
      <a:defRPr sz="1200">
        <a:latin typeface="+mn-lt"/>
        <a:ea typeface="+mn-ea"/>
        <a:cs typeface="+mn-cs"/>
        <a:sym typeface="맑은 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16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41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6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86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41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78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16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6" descr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9141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6" descr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91412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9733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10" descr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91412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0818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">
            <a:extLst>
              <a:ext uri="{FF2B5EF4-FFF2-40B4-BE49-F238E27FC236}">
                <a16:creationId xmlns:a16="http://schemas.microsoft.com/office/drawing/2014/main" id="{58D13C46-AC53-4B76-9A96-836D0FF3B448}"/>
              </a:ext>
            </a:extLst>
          </p:cNvPr>
          <p:cNvSpPr/>
          <p:nvPr userDrawn="1"/>
        </p:nvSpPr>
        <p:spPr>
          <a:xfrm>
            <a:off x="-10924" y="-6639"/>
            <a:ext cx="9163500" cy="378587"/>
          </a:xfrm>
          <a:prstGeom prst="rect">
            <a:avLst/>
          </a:prstGeom>
          <a:solidFill>
            <a:srgbClr val="385BA6"/>
          </a:solidFill>
          <a:ln w="12700">
            <a:miter lim="400000"/>
          </a:ln>
        </p:spPr>
        <p:txBody>
          <a:bodyPr lIns="45697" tIns="45697" rIns="45697" bIns="45697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" name="이미지" descr="이미지">
            <a:extLst>
              <a:ext uri="{FF2B5EF4-FFF2-40B4-BE49-F238E27FC236}">
                <a16:creationId xmlns:a16="http://schemas.microsoft.com/office/drawing/2014/main" id="{56439E86-F295-460B-89EB-757766422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228111"/>
            <a:ext cx="9144002" cy="11439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그룹">
            <a:extLst>
              <a:ext uri="{FF2B5EF4-FFF2-40B4-BE49-F238E27FC236}">
                <a16:creationId xmlns:a16="http://schemas.microsoft.com/office/drawing/2014/main" id="{0A9D6AAF-FC6E-4376-B3BE-E19ECE08E37A}"/>
              </a:ext>
            </a:extLst>
          </p:cNvPr>
          <p:cNvGrpSpPr/>
          <p:nvPr userDrawn="1"/>
        </p:nvGrpSpPr>
        <p:grpSpPr>
          <a:xfrm>
            <a:off x="205996" y="267321"/>
            <a:ext cx="862369" cy="862369"/>
            <a:chOff x="0" y="0"/>
            <a:chExt cx="862367" cy="862367"/>
          </a:xfrm>
        </p:grpSpPr>
        <p:grpSp>
          <p:nvGrpSpPr>
            <p:cNvPr id="19" name="그룹">
              <a:extLst>
                <a:ext uri="{FF2B5EF4-FFF2-40B4-BE49-F238E27FC236}">
                  <a16:creationId xmlns:a16="http://schemas.microsoft.com/office/drawing/2014/main" id="{5126F790-6F81-4516-BC4F-AFB3E8B03B6A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22" name="원">
                <a:extLst>
                  <a:ext uri="{FF2B5EF4-FFF2-40B4-BE49-F238E27FC236}">
                    <a16:creationId xmlns:a16="http://schemas.microsoft.com/office/drawing/2014/main" id="{215B0310-0BD3-4D0B-8405-E12CA4078DD4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  <p:sp>
            <p:nvSpPr>
              <p:cNvPr id="23" name="원">
                <a:extLst>
                  <a:ext uri="{FF2B5EF4-FFF2-40B4-BE49-F238E27FC236}">
                    <a16:creationId xmlns:a16="http://schemas.microsoft.com/office/drawing/2014/main" id="{815E30FA-7DE8-42DC-A4D7-1CB13C73637F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</p:grpSp>
        <p:sp>
          <p:nvSpPr>
            <p:cNvPr id="20" name="01">
              <a:extLst>
                <a:ext uri="{FF2B5EF4-FFF2-40B4-BE49-F238E27FC236}">
                  <a16:creationId xmlns:a16="http://schemas.microsoft.com/office/drawing/2014/main" id="{0E496B65-8476-479F-91A5-1019917557C1}"/>
                </a:ext>
              </a:extLst>
            </p:cNvPr>
            <p:cNvSpPr txBox="1"/>
            <p:nvPr/>
          </p:nvSpPr>
          <p:spPr>
            <a:xfrm>
              <a:off x="144303" y="328918"/>
              <a:ext cx="573759" cy="461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나눔바른고딕"/>
                  <a:ea typeface="나눔바른고딕"/>
                  <a:cs typeface="나눔바른고딕"/>
                  <a:sym typeface="나눔바른고딕"/>
                </a:defRPr>
              </a:lvl1pPr>
            </a:lstStyle>
            <a:p>
              <a:r>
                <a:rPr 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03</a:t>
              </a:r>
              <a:endParaRPr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CHAPTER">
              <a:extLst>
                <a:ext uri="{FF2B5EF4-FFF2-40B4-BE49-F238E27FC236}">
                  <a16:creationId xmlns:a16="http://schemas.microsoft.com/office/drawing/2014/main" id="{FBA34ADF-8C8D-44D2-AC5E-D6985A79D12C}"/>
                </a:ext>
              </a:extLst>
            </p:cNvPr>
            <p:cNvSpPr txBox="1"/>
            <p:nvPr/>
          </p:nvSpPr>
          <p:spPr>
            <a:xfrm>
              <a:off x="108061" y="184328"/>
              <a:ext cx="643397" cy="216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lnSpc>
                  <a:spcPct val="110000"/>
                </a:lnSpc>
                <a:defRPr sz="800">
                  <a:solidFill>
                    <a:srgbClr val="2F5597"/>
                  </a:solidFill>
                  <a:latin typeface="나눔바른고딕 Light"/>
                  <a:ea typeface="나눔바른고딕 Light"/>
                  <a:cs typeface="나눔바른고딕 Light"/>
                  <a:sym typeface="나눔바른고딕 Light"/>
                </a:defRPr>
              </a:lvl1pPr>
            </a:lstStyle>
            <a:p>
              <a:r>
                <a:rPr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CHAPTER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26C95653-F608-FACD-ECCE-40D81D0EE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30748" r="5059" b="3537"/>
          <a:stretch/>
        </p:blipFill>
        <p:spPr>
          <a:xfrm>
            <a:off x="7982091" y="94867"/>
            <a:ext cx="1056429" cy="1043468"/>
          </a:xfrm>
          <a:prstGeom prst="ellipse">
            <a:avLst/>
          </a:prstGeom>
        </p:spPr>
      </p:pic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7A2438E4-C388-1931-8518-A7F87D12C9A9}"/>
              </a:ext>
            </a:extLst>
          </p:cNvPr>
          <p:cNvSpPr txBox="1">
            <a:spLocks/>
          </p:cNvSpPr>
          <p:nvPr userDrawn="1"/>
        </p:nvSpPr>
        <p:spPr>
          <a:xfrm>
            <a:off x="8312728" y="6356350"/>
            <a:ext cx="472644" cy="276985"/>
          </a:xfrm>
          <a:prstGeom prst="rect">
            <a:avLst/>
          </a:prstGeom>
        </p:spPr>
        <p:txBody>
          <a:bodyPr/>
          <a:lstStyle>
            <a:defPPr marL="0" marR="0" indent="0" algn="l" defTabSz="91397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1pPr>
            <a:lvl2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2pPr>
            <a:lvl3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3pPr>
            <a:lvl4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4pPr>
            <a:lvl5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5pPr>
            <a:lvl6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6pPr>
            <a:lvl7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7pPr>
            <a:lvl8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8pPr>
            <a:lvl9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9pPr>
          </a:lstStyle>
          <a:p>
            <a:pPr algn="ctr"/>
            <a:fld id="{86CB4B4D-7CA3-9044-876B-883B54F8677D}" type="slidenum">
              <a:rPr lang="en-US" altLang="ko-KR" sz="120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ko-KR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816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제목 슬라이드 복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67042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847" y="2615009"/>
            <a:ext cx="5602315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0000C5"/>
                </a:solidFill>
                <a:latin typeface="+mn-ea"/>
                <a:ea typeface="+mn-ea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548" y="1891556"/>
            <a:ext cx="7312314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8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8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1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166622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8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8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1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5465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6" descr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91412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066829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10" descr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91412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34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">
            <a:extLst>
              <a:ext uri="{FF2B5EF4-FFF2-40B4-BE49-F238E27FC236}">
                <a16:creationId xmlns:a16="http://schemas.microsoft.com/office/drawing/2014/main" id="{58D13C46-AC53-4B76-9A96-836D0FF3B448}"/>
              </a:ext>
            </a:extLst>
          </p:cNvPr>
          <p:cNvSpPr/>
          <p:nvPr userDrawn="1"/>
        </p:nvSpPr>
        <p:spPr>
          <a:xfrm>
            <a:off x="-10924" y="-6639"/>
            <a:ext cx="9163500" cy="378587"/>
          </a:xfrm>
          <a:prstGeom prst="rect">
            <a:avLst/>
          </a:prstGeom>
          <a:solidFill>
            <a:srgbClr val="385BA6"/>
          </a:solidFill>
          <a:ln w="12700">
            <a:miter lim="400000"/>
          </a:ln>
        </p:spPr>
        <p:txBody>
          <a:bodyPr lIns="45697" tIns="45697" rIns="45697" bIns="45697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" name="이미지" descr="이미지">
            <a:extLst>
              <a:ext uri="{FF2B5EF4-FFF2-40B4-BE49-F238E27FC236}">
                <a16:creationId xmlns:a16="http://schemas.microsoft.com/office/drawing/2014/main" id="{56439E86-F295-460B-89EB-757766422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228111"/>
            <a:ext cx="9144002" cy="11439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그룹">
            <a:extLst>
              <a:ext uri="{FF2B5EF4-FFF2-40B4-BE49-F238E27FC236}">
                <a16:creationId xmlns:a16="http://schemas.microsoft.com/office/drawing/2014/main" id="{0A9D6AAF-FC6E-4376-B3BE-E19ECE08E37A}"/>
              </a:ext>
            </a:extLst>
          </p:cNvPr>
          <p:cNvGrpSpPr/>
          <p:nvPr userDrawn="1"/>
        </p:nvGrpSpPr>
        <p:grpSpPr>
          <a:xfrm>
            <a:off x="205996" y="267321"/>
            <a:ext cx="862369" cy="862369"/>
            <a:chOff x="0" y="0"/>
            <a:chExt cx="862367" cy="862367"/>
          </a:xfrm>
        </p:grpSpPr>
        <p:grpSp>
          <p:nvGrpSpPr>
            <p:cNvPr id="19" name="그룹">
              <a:extLst>
                <a:ext uri="{FF2B5EF4-FFF2-40B4-BE49-F238E27FC236}">
                  <a16:creationId xmlns:a16="http://schemas.microsoft.com/office/drawing/2014/main" id="{5126F790-6F81-4516-BC4F-AFB3E8B03B6A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22" name="원">
                <a:extLst>
                  <a:ext uri="{FF2B5EF4-FFF2-40B4-BE49-F238E27FC236}">
                    <a16:creationId xmlns:a16="http://schemas.microsoft.com/office/drawing/2014/main" id="{215B0310-0BD3-4D0B-8405-E12CA4078DD4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  <p:sp>
            <p:nvSpPr>
              <p:cNvPr id="23" name="원">
                <a:extLst>
                  <a:ext uri="{FF2B5EF4-FFF2-40B4-BE49-F238E27FC236}">
                    <a16:creationId xmlns:a16="http://schemas.microsoft.com/office/drawing/2014/main" id="{815E30FA-7DE8-42DC-A4D7-1CB13C73637F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</p:grpSp>
        <p:sp>
          <p:nvSpPr>
            <p:cNvPr id="20" name="01">
              <a:extLst>
                <a:ext uri="{FF2B5EF4-FFF2-40B4-BE49-F238E27FC236}">
                  <a16:creationId xmlns:a16="http://schemas.microsoft.com/office/drawing/2014/main" id="{0E496B65-8476-479F-91A5-1019917557C1}"/>
                </a:ext>
              </a:extLst>
            </p:cNvPr>
            <p:cNvSpPr txBox="1"/>
            <p:nvPr/>
          </p:nvSpPr>
          <p:spPr>
            <a:xfrm>
              <a:off x="144303" y="328918"/>
              <a:ext cx="573759" cy="461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나눔바른고딕"/>
                  <a:ea typeface="나눔바른고딕"/>
                  <a:cs typeface="나눔바른고딕"/>
                  <a:sym typeface="나눔바른고딕"/>
                </a:defRPr>
              </a:lvl1pPr>
            </a:lstStyle>
            <a:p>
              <a:r>
                <a:rPr 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04</a:t>
              </a:r>
              <a:endParaRPr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CHAPTER">
              <a:extLst>
                <a:ext uri="{FF2B5EF4-FFF2-40B4-BE49-F238E27FC236}">
                  <a16:creationId xmlns:a16="http://schemas.microsoft.com/office/drawing/2014/main" id="{FBA34ADF-8C8D-44D2-AC5E-D6985A79D12C}"/>
                </a:ext>
              </a:extLst>
            </p:cNvPr>
            <p:cNvSpPr txBox="1"/>
            <p:nvPr/>
          </p:nvSpPr>
          <p:spPr>
            <a:xfrm>
              <a:off x="108061" y="184328"/>
              <a:ext cx="643397" cy="216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lnSpc>
                  <a:spcPct val="110000"/>
                </a:lnSpc>
                <a:defRPr sz="800">
                  <a:solidFill>
                    <a:srgbClr val="2F5597"/>
                  </a:solidFill>
                  <a:latin typeface="나눔바른고딕 Light"/>
                  <a:ea typeface="나눔바른고딕 Light"/>
                  <a:cs typeface="나눔바른고딕 Light"/>
                  <a:sym typeface="나눔바른고딕 Light"/>
                </a:defRPr>
              </a:lvl1pPr>
            </a:lstStyle>
            <a:p>
              <a:r>
                <a:rPr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CHAPTER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26C95653-F608-FACD-ECCE-40D81D0EE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30748" r="5059" b="3537"/>
          <a:stretch/>
        </p:blipFill>
        <p:spPr>
          <a:xfrm>
            <a:off x="7982091" y="94867"/>
            <a:ext cx="1056429" cy="1043468"/>
          </a:xfrm>
          <a:prstGeom prst="ellipse">
            <a:avLst/>
          </a:prstGeom>
        </p:spPr>
      </p:pic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B7304402-E61E-755E-7DF1-5DF36649B5D9}"/>
              </a:ext>
            </a:extLst>
          </p:cNvPr>
          <p:cNvSpPr txBox="1">
            <a:spLocks/>
          </p:cNvSpPr>
          <p:nvPr userDrawn="1"/>
        </p:nvSpPr>
        <p:spPr>
          <a:xfrm>
            <a:off x="8312728" y="6356350"/>
            <a:ext cx="472644" cy="276985"/>
          </a:xfrm>
          <a:prstGeom prst="rect">
            <a:avLst/>
          </a:prstGeom>
        </p:spPr>
        <p:txBody>
          <a:bodyPr/>
          <a:lstStyle>
            <a:defPPr marL="0" marR="0" indent="0" algn="l" defTabSz="91397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1pPr>
            <a:lvl2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2pPr>
            <a:lvl3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3pPr>
            <a:lvl4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4pPr>
            <a:lvl5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5pPr>
            <a:lvl6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6pPr>
            <a:lvl7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7pPr>
            <a:lvl8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8pPr>
            <a:lvl9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9pPr>
          </a:lstStyle>
          <a:p>
            <a:pPr algn="ctr"/>
            <a:fld id="{86CB4B4D-7CA3-9044-876B-883B54F8677D}" type="slidenum">
              <a:rPr lang="en-US" altLang="ko-KR" sz="120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ko-KR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981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제목 슬라이드 복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11034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">
            <a:extLst>
              <a:ext uri="{FF2B5EF4-FFF2-40B4-BE49-F238E27FC236}">
                <a16:creationId xmlns:a16="http://schemas.microsoft.com/office/drawing/2014/main" id="{58D13C46-AC53-4B76-9A96-836D0FF3B448}"/>
              </a:ext>
            </a:extLst>
          </p:cNvPr>
          <p:cNvSpPr/>
          <p:nvPr userDrawn="1"/>
        </p:nvSpPr>
        <p:spPr>
          <a:xfrm>
            <a:off x="-10924" y="-6639"/>
            <a:ext cx="9163500" cy="378587"/>
          </a:xfrm>
          <a:prstGeom prst="rect">
            <a:avLst/>
          </a:prstGeom>
          <a:solidFill>
            <a:srgbClr val="385BA6"/>
          </a:solidFill>
          <a:ln w="12700">
            <a:miter lim="400000"/>
          </a:ln>
        </p:spPr>
        <p:txBody>
          <a:bodyPr lIns="45697" tIns="45697" rIns="45697" bIns="45697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" name="이미지" descr="이미지">
            <a:extLst>
              <a:ext uri="{FF2B5EF4-FFF2-40B4-BE49-F238E27FC236}">
                <a16:creationId xmlns:a16="http://schemas.microsoft.com/office/drawing/2014/main" id="{56439E86-F295-460B-89EB-757766422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228111"/>
            <a:ext cx="9144002" cy="11439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그룹">
            <a:extLst>
              <a:ext uri="{FF2B5EF4-FFF2-40B4-BE49-F238E27FC236}">
                <a16:creationId xmlns:a16="http://schemas.microsoft.com/office/drawing/2014/main" id="{0A9D6AAF-FC6E-4376-B3BE-E19ECE08E37A}"/>
              </a:ext>
            </a:extLst>
          </p:cNvPr>
          <p:cNvGrpSpPr/>
          <p:nvPr userDrawn="1"/>
        </p:nvGrpSpPr>
        <p:grpSpPr>
          <a:xfrm>
            <a:off x="205996" y="267321"/>
            <a:ext cx="862369" cy="862369"/>
            <a:chOff x="0" y="0"/>
            <a:chExt cx="862367" cy="862367"/>
          </a:xfrm>
        </p:grpSpPr>
        <p:grpSp>
          <p:nvGrpSpPr>
            <p:cNvPr id="19" name="그룹">
              <a:extLst>
                <a:ext uri="{FF2B5EF4-FFF2-40B4-BE49-F238E27FC236}">
                  <a16:creationId xmlns:a16="http://schemas.microsoft.com/office/drawing/2014/main" id="{5126F790-6F81-4516-BC4F-AFB3E8B03B6A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22" name="원">
                <a:extLst>
                  <a:ext uri="{FF2B5EF4-FFF2-40B4-BE49-F238E27FC236}">
                    <a16:creationId xmlns:a16="http://schemas.microsoft.com/office/drawing/2014/main" id="{215B0310-0BD3-4D0B-8405-E12CA4078DD4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  <p:sp>
            <p:nvSpPr>
              <p:cNvPr id="23" name="원">
                <a:extLst>
                  <a:ext uri="{FF2B5EF4-FFF2-40B4-BE49-F238E27FC236}">
                    <a16:creationId xmlns:a16="http://schemas.microsoft.com/office/drawing/2014/main" id="{815E30FA-7DE8-42DC-A4D7-1CB13C73637F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</p:grpSp>
        <p:sp>
          <p:nvSpPr>
            <p:cNvPr id="20" name="01">
              <a:extLst>
                <a:ext uri="{FF2B5EF4-FFF2-40B4-BE49-F238E27FC236}">
                  <a16:creationId xmlns:a16="http://schemas.microsoft.com/office/drawing/2014/main" id="{0E496B65-8476-479F-91A5-1019917557C1}"/>
                </a:ext>
              </a:extLst>
            </p:cNvPr>
            <p:cNvSpPr txBox="1"/>
            <p:nvPr/>
          </p:nvSpPr>
          <p:spPr>
            <a:xfrm>
              <a:off x="144303" y="328918"/>
              <a:ext cx="573759" cy="461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나눔바른고딕"/>
                  <a:ea typeface="나눔바른고딕"/>
                  <a:cs typeface="나눔바른고딕"/>
                  <a:sym typeface="나눔바른고딕"/>
                </a:defRPr>
              </a:lvl1pPr>
            </a:lstStyle>
            <a:p>
              <a:r>
                <a:rPr 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endParaRPr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CHAPTER">
              <a:extLst>
                <a:ext uri="{FF2B5EF4-FFF2-40B4-BE49-F238E27FC236}">
                  <a16:creationId xmlns:a16="http://schemas.microsoft.com/office/drawing/2014/main" id="{FBA34ADF-8C8D-44D2-AC5E-D6985A79D12C}"/>
                </a:ext>
              </a:extLst>
            </p:cNvPr>
            <p:cNvSpPr txBox="1"/>
            <p:nvPr/>
          </p:nvSpPr>
          <p:spPr>
            <a:xfrm>
              <a:off x="108061" y="184328"/>
              <a:ext cx="643397" cy="216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lnSpc>
                  <a:spcPct val="110000"/>
                </a:lnSpc>
                <a:defRPr sz="800">
                  <a:solidFill>
                    <a:srgbClr val="2F5597"/>
                  </a:solidFill>
                  <a:latin typeface="나눔바른고딕 Light"/>
                  <a:ea typeface="나눔바른고딕 Light"/>
                  <a:cs typeface="나눔바른고딕 Light"/>
                  <a:sym typeface="나눔바른고딕 Light"/>
                </a:defRPr>
              </a:lvl1pPr>
            </a:lstStyle>
            <a:p>
              <a:r>
                <a:rPr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CHAPTER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26C95653-F608-FACD-ECCE-40D81D0EE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30748" r="5059" b="3537"/>
          <a:stretch/>
        </p:blipFill>
        <p:spPr>
          <a:xfrm>
            <a:off x="7982091" y="94867"/>
            <a:ext cx="1056429" cy="1043468"/>
          </a:xfrm>
          <a:prstGeom prst="ellipse">
            <a:avLst/>
          </a:prstGeom>
        </p:spPr>
      </p:pic>
      <p:sp>
        <p:nvSpPr>
          <p:cNvPr id="4" name="슬라이드 번호">
            <a:extLst>
              <a:ext uri="{FF2B5EF4-FFF2-40B4-BE49-F238E27FC236}">
                <a16:creationId xmlns:a16="http://schemas.microsoft.com/office/drawing/2014/main" id="{77112439-7037-EA97-2155-A4ECE8687115}"/>
              </a:ext>
            </a:extLst>
          </p:cNvPr>
          <p:cNvSpPr txBox="1">
            <a:spLocks/>
          </p:cNvSpPr>
          <p:nvPr userDrawn="1"/>
        </p:nvSpPr>
        <p:spPr>
          <a:xfrm>
            <a:off x="8312728" y="6356350"/>
            <a:ext cx="472644" cy="276985"/>
          </a:xfrm>
          <a:prstGeom prst="rect">
            <a:avLst/>
          </a:prstGeom>
        </p:spPr>
        <p:txBody>
          <a:bodyPr/>
          <a:lstStyle>
            <a:defPPr marL="0" marR="0" indent="0" algn="l" defTabSz="91397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1pPr>
            <a:lvl2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2pPr>
            <a:lvl3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3pPr>
            <a:lvl4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4pPr>
            <a:lvl5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5pPr>
            <a:lvl6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6pPr>
            <a:lvl7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7pPr>
            <a:lvl8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8pPr>
            <a:lvl9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9pPr>
          </a:lstStyle>
          <a:p>
            <a:pPr algn="ctr"/>
            <a:fld id="{86CB4B4D-7CA3-9044-876B-883B54F8677D}" type="slidenum">
              <a:rPr lang="en-US" altLang="ko-KR" sz="120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ko-KR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4098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847" y="2615009"/>
            <a:ext cx="5602315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0000C5"/>
                </a:solidFill>
                <a:latin typeface="+mn-ea"/>
                <a:ea typeface="+mn-ea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548" y="1891556"/>
            <a:ext cx="7312314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8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8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1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239746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8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8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1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808623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843" y="2615005"/>
            <a:ext cx="5602315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0000C5"/>
                </a:solidFill>
                <a:latin typeface="+mn-ea"/>
                <a:ea typeface="+mn-ea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548" y="1891552"/>
            <a:ext cx="7312314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9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9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7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39262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843" y="2615005"/>
            <a:ext cx="5602315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0000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298011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9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9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7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512742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843" y="2615005"/>
            <a:ext cx="5602315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0000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9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9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7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441404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9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9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7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79975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제목 슬라이드 복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278144" y="6217858"/>
            <a:ext cx="275061" cy="2769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6" descr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9141292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1367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10" descr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91412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8984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">
            <a:extLst>
              <a:ext uri="{FF2B5EF4-FFF2-40B4-BE49-F238E27FC236}">
                <a16:creationId xmlns:a16="http://schemas.microsoft.com/office/drawing/2014/main" id="{58D13C46-AC53-4B76-9A96-836D0FF3B448}"/>
              </a:ext>
            </a:extLst>
          </p:cNvPr>
          <p:cNvSpPr/>
          <p:nvPr userDrawn="1"/>
        </p:nvSpPr>
        <p:spPr>
          <a:xfrm>
            <a:off x="-10924" y="-6639"/>
            <a:ext cx="9163500" cy="378587"/>
          </a:xfrm>
          <a:prstGeom prst="rect">
            <a:avLst/>
          </a:prstGeom>
          <a:solidFill>
            <a:srgbClr val="385BA6"/>
          </a:solidFill>
          <a:ln w="12700">
            <a:miter lim="400000"/>
          </a:ln>
        </p:spPr>
        <p:txBody>
          <a:bodyPr lIns="45697" tIns="45697" rIns="45697" bIns="45697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" name="이미지" descr="이미지">
            <a:extLst>
              <a:ext uri="{FF2B5EF4-FFF2-40B4-BE49-F238E27FC236}">
                <a16:creationId xmlns:a16="http://schemas.microsoft.com/office/drawing/2014/main" id="{56439E86-F295-460B-89EB-757766422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228111"/>
            <a:ext cx="9144002" cy="11439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그룹">
            <a:extLst>
              <a:ext uri="{FF2B5EF4-FFF2-40B4-BE49-F238E27FC236}">
                <a16:creationId xmlns:a16="http://schemas.microsoft.com/office/drawing/2014/main" id="{0A9D6AAF-FC6E-4376-B3BE-E19ECE08E37A}"/>
              </a:ext>
            </a:extLst>
          </p:cNvPr>
          <p:cNvGrpSpPr/>
          <p:nvPr userDrawn="1"/>
        </p:nvGrpSpPr>
        <p:grpSpPr>
          <a:xfrm>
            <a:off x="205996" y="267321"/>
            <a:ext cx="862369" cy="862369"/>
            <a:chOff x="0" y="0"/>
            <a:chExt cx="862367" cy="862367"/>
          </a:xfrm>
        </p:grpSpPr>
        <p:grpSp>
          <p:nvGrpSpPr>
            <p:cNvPr id="19" name="그룹">
              <a:extLst>
                <a:ext uri="{FF2B5EF4-FFF2-40B4-BE49-F238E27FC236}">
                  <a16:creationId xmlns:a16="http://schemas.microsoft.com/office/drawing/2014/main" id="{5126F790-6F81-4516-BC4F-AFB3E8B03B6A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22" name="원">
                <a:extLst>
                  <a:ext uri="{FF2B5EF4-FFF2-40B4-BE49-F238E27FC236}">
                    <a16:creationId xmlns:a16="http://schemas.microsoft.com/office/drawing/2014/main" id="{215B0310-0BD3-4D0B-8405-E12CA4078DD4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  <p:sp>
            <p:nvSpPr>
              <p:cNvPr id="23" name="원">
                <a:extLst>
                  <a:ext uri="{FF2B5EF4-FFF2-40B4-BE49-F238E27FC236}">
                    <a16:creationId xmlns:a16="http://schemas.microsoft.com/office/drawing/2014/main" id="{815E30FA-7DE8-42DC-A4D7-1CB13C73637F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</p:grpSp>
        <p:sp>
          <p:nvSpPr>
            <p:cNvPr id="20" name="01">
              <a:extLst>
                <a:ext uri="{FF2B5EF4-FFF2-40B4-BE49-F238E27FC236}">
                  <a16:creationId xmlns:a16="http://schemas.microsoft.com/office/drawing/2014/main" id="{0E496B65-8476-479F-91A5-1019917557C1}"/>
                </a:ext>
              </a:extLst>
            </p:cNvPr>
            <p:cNvSpPr txBox="1"/>
            <p:nvPr/>
          </p:nvSpPr>
          <p:spPr>
            <a:xfrm>
              <a:off x="144303" y="328918"/>
              <a:ext cx="573759" cy="461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나눔바른고딕"/>
                  <a:ea typeface="나눔바른고딕"/>
                  <a:cs typeface="나눔바른고딕"/>
                  <a:sym typeface="나눔바른고딕"/>
                </a:defRPr>
              </a:lvl1pPr>
            </a:lstStyle>
            <a:p>
              <a:r>
                <a:rPr 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02</a:t>
              </a:r>
              <a:endParaRPr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CHAPTER">
              <a:extLst>
                <a:ext uri="{FF2B5EF4-FFF2-40B4-BE49-F238E27FC236}">
                  <a16:creationId xmlns:a16="http://schemas.microsoft.com/office/drawing/2014/main" id="{FBA34ADF-8C8D-44D2-AC5E-D6985A79D12C}"/>
                </a:ext>
              </a:extLst>
            </p:cNvPr>
            <p:cNvSpPr txBox="1"/>
            <p:nvPr/>
          </p:nvSpPr>
          <p:spPr>
            <a:xfrm>
              <a:off x="108061" y="184328"/>
              <a:ext cx="643397" cy="216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lnSpc>
                  <a:spcPct val="110000"/>
                </a:lnSpc>
                <a:defRPr sz="800">
                  <a:solidFill>
                    <a:srgbClr val="2F5597"/>
                  </a:solidFill>
                  <a:latin typeface="나눔바른고딕 Light"/>
                  <a:ea typeface="나눔바른고딕 Light"/>
                  <a:cs typeface="나눔바른고딕 Light"/>
                  <a:sym typeface="나눔바른고딕 Light"/>
                </a:defRPr>
              </a:lvl1pPr>
            </a:lstStyle>
            <a:p>
              <a:r>
                <a:rPr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CHAPTER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26C95653-F608-FACD-ECCE-40D81D0EE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30748" r="5059" b="3537"/>
          <a:stretch/>
        </p:blipFill>
        <p:spPr>
          <a:xfrm>
            <a:off x="7982091" y="94867"/>
            <a:ext cx="1056429" cy="1043468"/>
          </a:xfrm>
          <a:prstGeom prst="ellipse">
            <a:avLst/>
          </a:prstGeom>
        </p:spPr>
      </p:pic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A288310D-7D01-85FF-AD39-D1EB738DB283}"/>
              </a:ext>
            </a:extLst>
          </p:cNvPr>
          <p:cNvSpPr txBox="1">
            <a:spLocks/>
          </p:cNvSpPr>
          <p:nvPr userDrawn="1"/>
        </p:nvSpPr>
        <p:spPr>
          <a:xfrm>
            <a:off x="8312728" y="6356350"/>
            <a:ext cx="472644" cy="276985"/>
          </a:xfrm>
          <a:prstGeom prst="rect">
            <a:avLst/>
          </a:prstGeom>
        </p:spPr>
        <p:txBody>
          <a:bodyPr/>
          <a:lstStyle>
            <a:defPPr marL="0" marR="0" indent="0" algn="l" defTabSz="91397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1pPr>
            <a:lvl2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2pPr>
            <a:lvl3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3pPr>
            <a:lvl4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4pPr>
            <a:lvl5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5pPr>
            <a:lvl6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6pPr>
            <a:lvl7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7pPr>
            <a:lvl8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8pPr>
            <a:lvl9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9pPr>
          </a:lstStyle>
          <a:p>
            <a:pPr algn="ctr"/>
            <a:fld id="{86CB4B4D-7CA3-9044-876B-883B54F8677D}" type="slidenum">
              <a:rPr lang="en-US" altLang="ko-KR" sz="120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ko-KR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431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제목 슬라이드 복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3258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847" y="2615009"/>
            <a:ext cx="5602315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0000C5"/>
                </a:solidFill>
                <a:latin typeface="+mn-ea"/>
                <a:ea typeface="+mn-ea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548" y="1891556"/>
            <a:ext cx="7312314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8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8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1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50992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8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8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1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87563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텍스트"/>
          <p:cNvSpPr txBox="1">
            <a:spLocks noGrp="1"/>
          </p:cNvSpPr>
          <p:nvPr>
            <p:ph type="title"/>
          </p:nvPr>
        </p:nvSpPr>
        <p:spPr>
          <a:xfrm>
            <a:off x="1370016" y="769941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 anchor="ctr">
            <a:normAutofit/>
          </a:bodyPr>
          <a:lstStyle/>
          <a:p>
            <a:r>
              <a:rPr dirty="0" err="1"/>
              <a:t>제목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</p:txBody>
      </p:sp>
      <p:sp>
        <p:nvSpPr>
          <p:cNvPr id="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5103816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>
            <a:normAutofit/>
          </a:bodyPr>
          <a:lstStyle/>
          <a:p>
            <a:r>
              <a:rPr dirty="0" err="1"/>
              <a:t>본문</a:t>
            </a:r>
            <a:r>
              <a:rPr dirty="0"/>
              <a:t> 첫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1"/>
            <a:r>
              <a:rPr dirty="0" err="1"/>
              <a:t>본문</a:t>
            </a:r>
            <a:r>
              <a:rPr dirty="0"/>
              <a:t> 두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2"/>
            <a:r>
              <a:rPr dirty="0" err="1"/>
              <a:t>본문</a:t>
            </a:r>
            <a:r>
              <a:rPr dirty="0"/>
              <a:t> 세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3"/>
            <a:r>
              <a:rPr dirty="0" err="1"/>
              <a:t>본문</a:t>
            </a:r>
            <a:r>
              <a:rPr dirty="0"/>
              <a:t> 네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4"/>
            <a:r>
              <a:rPr dirty="0" err="1"/>
              <a:t>본문</a:t>
            </a:r>
            <a:r>
              <a:rPr dirty="0"/>
              <a:t> </a:t>
            </a:r>
            <a:r>
              <a:rPr dirty="0" err="1"/>
              <a:t>다섯</a:t>
            </a:r>
            <a:r>
              <a:rPr dirty="0"/>
              <a:t> </a:t>
            </a:r>
            <a:r>
              <a:rPr dirty="0" err="1"/>
              <a:t>번째</a:t>
            </a:r>
            <a:r>
              <a:rPr dirty="0"/>
              <a:t> 줄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05" r:id="rId2"/>
    <p:sldLayoutId id="2147483653" r:id="rId3"/>
  </p:sldLayoutIdLst>
  <p:transition spd="med"/>
  <p:txStyles>
    <p:titleStyle>
      <a:lvl1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492" marR="0" indent="-228492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561" marR="0" indent="-266576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3860" marR="0" indent="-319889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639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337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0364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735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433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1323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텍스트"/>
          <p:cNvSpPr txBox="1">
            <a:spLocks noGrp="1"/>
          </p:cNvSpPr>
          <p:nvPr>
            <p:ph type="title"/>
          </p:nvPr>
        </p:nvSpPr>
        <p:spPr>
          <a:xfrm>
            <a:off x="1370016" y="769941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 anchor="ctr">
            <a:normAutofit/>
          </a:bodyPr>
          <a:lstStyle/>
          <a:p>
            <a:r>
              <a:rPr dirty="0" err="1"/>
              <a:t>제목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</p:txBody>
      </p:sp>
      <p:sp>
        <p:nvSpPr>
          <p:cNvPr id="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5103816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>
            <a:normAutofit/>
          </a:bodyPr>
          <a:lstStyle/>
          <a:p>
            <a:r>
              <a:rPr dirty="0" err="1"/>
              <a:t>본문</a:t>
            </a:r>
            <a:r>
              <a:rPr dirty="0"/>
              <a:t> 첫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1"/>
            <a:r>
              <a:rPr dirty="0" err="1"/>
              <a:t>본문</a:t>
            </a:r>
            <a:r>
              <a:rPr dirty="0"/>
              <a:t> 두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2"/>
            <a:r>
              <a:rPr dirty="0" err="1"/>
              <a:t>본문</a:t>
            </a:r>
            <a:r>
              <a:rPr dirty="0"/>
              <a:t> 세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3"/>
            <a:r>
              <a:rPr dirty="0" err="1"/>
              <a:t>본문</a:t>
            </a:r>
            <a:r>
              <a:rPr dirty="0"/>
              <a:t> 네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4"/>
            <a:r>
              <a:rPr dirty="0" err="1"/>
              <a:t>본문</a:t>
            </a:r>
            <a:r>
              <a:rPr dirty="0"/>
              <a:t> </a:t>
            </a:r>
            <a:r>
              <a:rPr dirty="0" err="1"/>
              <a:t>다섯</a:t>
            </a:r>
            <a:r>
              <a:rPr dirty="0"/>
              <a:t> </a:t>
            </a:r>
            <a:r>
              <a:rPr dirty="0" err="1"/>
              <a:t>번째</a:t>
            </a:r>
            <a:r>
              <a:rPr dirty="0"/>
              <a:t> 줄</a:t>
            </a:r>
          </a:p>
        </p:txBody>
      </p:sp>
      <p:sp>
        <p:nvSpPr>
          <p:cNvPr id="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278144" y="6217858"/>
            <a:ext cx="275061" cy="276985"/>
          </a:xfrm>
          <a:prstGeom prst="rect">
            <a:avLst/>
          </a:prstGeom>
          <a:ln w="12700">
            <a:miter lim="400000"/>
          </a:ln>
        </p:spPr>
        <p:txBody>
          <a:bodyPr wrap="none" lIns="45697" tIns="45697" rIns="45697" bIns="45697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10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ransition spd="med"/>
  <p:txStyles>
    <p:titleStyle>
      <a:lvl1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492" marR="0" indent="-228492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561" marR="0" indent="-266576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3860" marR="0" indent="-319889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639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337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0364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735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433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1323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텍스트"/>
          <p:cNvSpPr txBox="1">
            <a:spLocks noGrp="1"/>
          </p:cNvSpPr>
          <p:nvPr>
            <p:ph type="title"/>
          </p:nvPr>
        </p:nvSpPr>
        <p:spPr>
          <a:xfrm>
            <a:off x="1370016" y="769941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 anchor="ctr">
            <a:normAutofit/>
          </a:bodyPr>
          <a:lstStyle/>
          <a:p>
            <a:r>
              <a:rPr dirty="0" err="1"/>
              <a:t>제목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</p:txBody>
      </p:sp>
      <p:sp>
        <p:nvSpPr>
          <p:cNvPr id="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5103816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>
            <a:normAutofit/>
          </a:bodyPr>
          <a:lstStyle/>
          <a:p>
            <a:r>
              <a:rPr dirty="0" err="1"/>
              <a:t>본문</a:t>
            </a:r>
            <a:r>
              <a:rPr dirty="0"/>
              <a:t> 첫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1"/>
            <a:r>
              <a:rPr dirty="0" err="1"/>
              <a:t>본문</a:t>
            </a:r>
            <a:r>
              <a:rPr dirty="0"/>
              <a:t> 두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2"/>
            <a:r>
              <a:rPr dirty="0" err="1"/>
              <a:t>본문</a:t>
            </a:r>
            <a:r>
              <a:rPr dirty="0"/>
              <a:t> 세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3"/>
            <a:r>
              <a:rPr dirty="0" err="1"/>
              <a:t>본문</a:t>
            </a:r>
            <a:r>
              <a:rPr dirty="0"/>
              <a:t> 네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4"/>
            <a:r>
              <a:rPr dirty="0" err="1"/>
              <a:t>본문</a:t>
            </a:r>
            <a:r>
              <a:rPr dirty="0"/>
              <a:t> </a:t>
            </a:r>
            <a:r>
              <a:rPr dirty="0" err="1"/>
              <a:t>다섯</a:t>
            </a:r>
            <a:r>
              <a:rPr dirty="0"/>
              <a:t> </a:t>
            </a:r>
            <a:r>
              <a:rPr dirty="0" err="1"/>
              <a:t>번째</a:t>
            </a:r>
            <a:r>
              <a:rPr dirty="0"/>
              <a:t> 줄</a:t>
            </a:r>
          </a:p>
        </p:txBody>
      </p:sp>
      <p:sp>
        <p:nvSpPr>
          <p:cNvPr id="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278144" y="6217858"/>
            <a:ext cx="275061" cy="276985"/>
          </a:xfrm>
          <a:prstGeom prst="rect">
            <a:avLst/>
          </a:prstGeom>
          <a:ln w="12700">
            <a:miter lim="400000"/>
          </a:ln>
        </p:spPr>
        <p:txBody>
          <a:bodyPr wrap="none" lIns="45697" tIns="45697" rIns="45697" bIns="45697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6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ransition spd="med"/>
  <p:txStyles>
    <p:titleStyle>
      <a:lvl1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492" marR="0" indent="-228492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561" marR="0" indent="-266576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3860" marR="0" indent="-319889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639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337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0364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735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433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1323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텍스트"/>
          <p:cNvSpPr txBox="1">
            <a:spLocks noGrp="1"/>
          </p:cNvSpPr>
          <p:nvPr>
            <p:ph type="title"/>
          </p:nvPr>
        </p:nvSpPr>
        <p:spPr>
          <a:xfrm>
            <a:off x="1370016" y="769941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 anchor="ctr">
            <a:normAutofit/>
          </a:bodyPr>
          <a:lstStyle/>
          <a:p>
            <a:r>
              <a:rPr dirty="0" err="1"/>
              <a:t>제목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</p:txBody>
      </p:sp>
      <p:sp>
        <p:nvSpPr>
          <p:cNvPr id="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5103816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>
            <a:normAutofit/>
          </a:bodyPr>
          <a:lstStyle/>
          <a:p>
            <a:r>
              <a:rPr dirty="0" err="1"/>
              <a:t>본문</a:t>
            </a:r>
            <a:r>
              <a:rPr dirty="0"/>
              <a:t> 첫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1"/>
            <a:r>
              <a:rPr dirty="0" err="1"/>
              <a:t>본문</a:t>
            </a:r>
            <a:r>
              <a:rPr dirty="0"/>
              <a:t> 두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2"/>
            <a:r>
              <a:rPr dirty="0" err="1"/>
              <a:t>본문</a:t>
            </a:r>
            <a:r>
              <a:rPr dirty="0"/>
              <a:t> 세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3"/>
            <a:r>
              <a:rPr dirty="0" err="1"/>
              <a:t>본문</a:t>
            </a:r>
            <a:r>
              <a:rPr dirty="0"/>
              <a:t> 네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4"/>
            <a:r>
              <a:rPr dirty="0" err="1"/>
              <a:t>본문</a:t>
            </a:r>
            <a:r>
              <a:rPr dirty="0"/>
              <a:t> </a:t>
            </a:r>
            <a:r>
              <a:rPr dirty="0" err="1"/>
              <a:t>다섯</a:t>
            </a:r>
            <a:r>
              <a:rPr dirty="0"/>
              <a:t> </a:t>
            </a:r>
            <a:r>
              <a:rPr dirty="0" err="1"/>
              <a:t>번째</a:t>
            </a:r>
            <a:r>
              <a:rPr dirty="0"/>
              <a:t> 줄</a:t>
            </a:r>
          </a:p>
        </p:txBody>
      </p:sp>
      <p:sp>
        <p:nvSpPr>
          <p:cNvPr id="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278144" y="6217858"/>
            <a:ext cx="275061" cy="276985"/>
          </a:xfrm>
          <a:prstGeom prst="rect">
            <a:avLst/>
          </a:prstGeom>
          <a:ln w="12700">
            <a:miter lim="400000"/>
          </a:ln>
        </p:spPr>
        <p:txBody>
          <a:bodyPr wrap="none" lIns="45697" tIns="45697" rIns="45697" bIns="45697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82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ransition spd="med"/>
  <p:txStyles>
    <p:titleStyle>
      <a:lvl1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492" marR="0" indent="-228492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561" marR="0" indent="-266576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3860" marR="0" indent="-319889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639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337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0364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735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433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1323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3455" y="1081217"/>
            <a:ext cx="7801506" cy="113628"/>
          </a:xfrm>
          <a:prstGeom prst="rect">
            <a:avLst/>
          </a:prstGeom>
          <a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0583" latinLnBrk="1" hangingPunct="1"/>
            <a:endParaRPr sz="1600" kern="12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5636" y="68654"/>
            <a:ext cx="277091" cy="1411941"/>
          </a:xfrm>
          <a:prstGeom prst="rect">
            <a:avLst/>
          </a:prstGeom>
          <a:blipFill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0583" latinLnBrk="1" hangingPunct="1"/>
            <a:endParaRPr sz="1600" kern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843" y="2615005"/>
            <a:ext cx="56023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00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548" y="1891552"/>
            <a:ext cx="73123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7" defTabSz="820583" latinLnBrk="1" hangingPunct="1">
              <a:spcBef>
                <a:spcPts val="31"/>
              </a:spcBef>
            </a:pPr>
            <a:r>
              <a:rPr lang="en-US" kern="1200"/>
              <a:t>© </a:t>
            </a:r>
            <a:r>
              <a:rPr lang="en-US" kern="1200" spc="-4"/>
              <a:t>2022 KIEE</a:t>
            </a:r>
            <a:r>
              <a:rPr lang="en-US" kern="1200"/>
              <a:t> </a:t>
            </a:r>
            <a:r>
              <a:rPr lang="en-US" kern="1200" spc="-9"/>
              <a:t>All </a:t>
            </a:r>
            <a:r>
              <a:rPr lang="en-US" kern="1200" spc="-4"/>
              <a:t>rights</a:t>
            </a:r>
            <a:r>
              <a:rPr lang="en-US" kern="1200" spc="102"/>
              <a:t> </a:t>
            </a:r>
            <a:r>
              <a:rPr lang="en-US" kern="1200" spc="-4"/>
              <a:t>reserved.</a:t>
            </a:r>
            <a:endParaRPr lang="en-US" kern="1200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583" latinLnBrk="1" hangingPunct="1"/>
            <a:fld id="{1D8BD707-D9CF-40AE-B4C6-C98DA3205C09}" type="datetimeFigureOut">
              <a:rPr lang="en-US" sz="1600" kern="1200">
                <a:solidFill>
                  <a:prstClr val="black">
                    <a:tint val="75000"/>
                  </a:prstClr>
                </a:solidFill>
              </a:rPr>
              <a:pPr defTabSz="820583" latinLnBrk="1" hangingPunct="1"/>
              <a:t>2/5/2026</a:t>
            </a:fld>
            <a:endParaRPr lang="en-US" sz="160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83792" y="6259035"/>
            <a:ext cx="173759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94" defTabSz="820583" latinLnBrk="1" hangingPunct="1">
              <a:spcBef>
                <a:spcPts val="4"/>
              </a:spcBef>
            </a:pPr>
            <a:fld id="{81D60167-4931-47E6-BA6A-407CBD079E47}" type="slidenum">
              <a:rPr lang="en-US" altLang="ko-KR" kern="1200" smtClean="0"/>
              <a:pPr marL="22794" defTabSz="820583" latinLnBrk="1" hangingPunct="1">
                <a:spcBef>
                  <a:spcPts val="4"/>
                </a:spcBef>
              </a:pPr>
              <a:t>‹#›</a:t>
            </a:fld>
            <a:endParaRPr lang="en-US" altLang="ko-KR" kern="1200" dirty="0"/>
          </a:p>
        </p:txBody>
      </p:sp>
    </p:spTree>
    <p:extLst>
      <p:ext uri="{BB962C8B-B14F-4D97-AF65-F5344CB8AC3E}">
        <p14:creationId xmlns:p14="http://schemas.microsoft.com/office/powerpoint/2010/main" val="132807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0291">
        <a:defRPr>
          <a:latin typeface="+mn-lt"/>
          <a:ea typeface="+mn-ea"/>
          <a:cs typeface="+mn-cs"/>
        </a:defRPr>
      </a:lvl2pPr>
      <a:lvl3pPr marL="820583">
        <a:defRPr>
          <a:latin typeface="+mn-lt"/>
          <a:ea typeface="+mn-ea"/>
          <a:cs typeface="+mn-cs"/>
        </a:defRPr>
      </a:lvl3pPr>
      <a:lvl4pPr marL="1230874">
        <a:defRPr>
          <a:latin typeface="+mn-lt"/>
          <a:ea typeface="+mn-ea"/>
          <a:cs typeface="+mn-cs"/>
        </a:defRPr>
      </a:lvl4pPr>
      <a:lvl5pPr marL="1641165">
        <a:defRPr>
          <a:latin typeface="+mn-lt"/>
          <a:ea typeface="+mn-ea"/>
          <a:cs typeface="+mn-cs"/>
        </a:defRPr>
      </a:lvl5pPr>
      <a:lvl6pPr marL="2051456">
        <a:defRPr>
          <a:latin typeface="+mn-lt"/>
          <a:ea typeface="+mn-ea"/>
          <a:cs typeface="+mn-cs"/>
        </a:defRPr>
      </a:lvl6pPr>
      <a:lvl7pPr marL="2461748">
        <a:defRPr>
          <a:latin typeface="+mn-lt"/>
          <a:ea typeface="+mn-ea"/>
          <a:cs typeface="+mn-cs"/>
        </a:defRPr>
      </a:lvl7pPr>
      <a:lvl8pPr marL="2872039">
        <a:defRPr>
          <a:latin typeface="+mn-lt"/>
          <a:ea typeface="+mn-ea"/>
          <a:cs typeface="+mn-cs"/>
        </a:defRPr>
      </a:lvl8pPr>
      <a:lvl9pPr marL="328233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0291">
        <a:defRPr>
          <a:latin typeface="+mn-lt"/>
          <a:ea typeface="+mn-ea"/>
          <a:cs typeface="+mn-cs"/>
        </a:defRPr>
      </a:lvl2pPr>
      <a:lvl3pPr marL="820583">
        <a:defRPr>
          <a:latin typeface="+mn-lt"/>
          <a:ea typeface="+mn-ea"/>
          <a:cs typeface="+mn-cs"/>
        </a:defRPr>
      </a:lvl3pPr>
      <a:lvl4pPr marL="1230874">
        <a:defRPr>
          <a:latin typeface="+mn-lt"/>
          <a:ea typeface="+mn-ea"/>
          <a:cs typeface="+mn-cs"/>
        </a:defRPr>
      </a:lvl4pPr>
      <a:lvl5pPr marL="1641165">
        <a:defRPr>
          <a:latin typeface="+mn-lt"/>
          <a:ea typeface="+mn-ea"/>
          <a:cs typeface="+mn-cs"/>
        </a:defRPr>
      </a:lvl5pPr>
      <a:lvl6pPr marL="2051456">
        <a:defRPr>
          <a:latin typeface="+mn-lt"/>
          <a:ea typeface="+mn-ea"/>
          <a:cs typeface="+mn-cs"/>
        </a:defRPr>
      </a:lvl6pPr>
      <a:lvl7pPr marL="2461748">
        <a:defRPr>
          <a:latin typeface="+mn-lt"/>
          <a:ea typeface="+mn-ea"/>
          <a:cs typeface="+mn-cs"/>
        </a:defRPr>
      </a:lvl7pPr>
      <a:lvl8pPr marL="2872039">
        <a:defRPr>
          <a:latin typeface="+mn-lt"/>
          <a:ea typeface="+mn-ea"/>
          <a:cs typeface="+mn-cs"/>
        </a:defRPr>
      </a:lvl8pPr>
      <a:lvl9pPr marL="328233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D8F6D7-4D55-27CC-3259-4EE04F16701D}"/>
              </a:ext>
            </a:extLst>
          </p:cNvPr>
          <p:cNvSpPr txBox="1">
            <a:spLocks/>
          </p:cNvSpPr>
          <p:nvPr/>
        </p:nvSpPr>
        <p:spPr>
          <a:xfrm>
            <a:off x="461554" y="2360304"/>
            <a:ext cx="8229600" cy="53986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hangingPunct="1"/>
            <a:r>
              <a:rPr lang="ko-KR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제목을 입력해 주세요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53B70B67-79D6-AADA-0BC1-F0CC5778CDCF}"/>
              </a:ext>
            </a:extLst>
          </p:cNvPr>
          <p:cNvSpPr txBox="1">
            <a:spLocks/>
          </p:cNvSpPr>
          <p:nvPr/>
        </p:nvSpPr>
        <p:spPr>
          <a:xfrm>
            <a:off x="2124891" y="4672142"/>
            <a:ext cx="4711337" cy="858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/>
              <a:t>홍길동 책임연구원</a:t>
            </a:r>
            <a:endParaRPr lang="en-US" altLang="ko-KR" sz="2200" b="1" dirty="0"/>
          </a:p>
          <a:p>
            <a:r>
              <a:rPr lang="ko-KR" altLang="en-US" sz="2200" b="1" dirty="0"/>
              <a:t>한국기업 연구소 </a:t>
            </a:r>
            <a:r>
              <a:rPr lang="ko-KR" altLang="en-US" sz="2200" b="1" dirty="0" err="1"/>
              <a:t>미래전력망연구센터</a:t>
            </a:r>
            <a:endParaRPr lang="en-US" altLang="ko-KR" sz="2200" b="1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DD3C466-311E-DD43-E2AF-6DDEC4C290E8}"/>
              </a:ext>
            </a:extLst>
          </p:cNvPr>
          <p:cNvSpPr txBox="1">
            <a:spLocks/>
          </p:cNvSpPr>
          <p:nvPr/>
        </p:nvSpPr>
        <p:spPr>
          <a:xfrm>
            <a:off x="1" y="306357"/>
            <a:ext cx="9144000" cy="421895"/>
          </a:xfrm>
          <a:prstGeom prst="rect">
            <a:avLst/>
          </a:prstGeom>
          <a:solidFill>
            <a:srgbClr val="144DA1"/>
          </a:solidFill>
        </p:spPr>
        <p:txBody>
          <a:bodyPr anchor="ctr" anchorCtr="0"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hangingPunct="1"/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2026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전기기기 및 </a:t>
            </a:r>
            <a:r>
              <a:rPr lang="ko-KR" alt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에너지변환시스템부문회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춘계학술대회 논문집 </a:t>
            </a:r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(2026.4.23~25)</a:t>
            </a:r>
            <a:endParaRPr lang="ko-KR" altLang="en-US" sz="1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66225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4ECABE26-B342-0589-D7C8-F955A18D8F9C}"/>
              </a:ext>
            </a:extLst>
          </p:cNvPr>
          <p:cNvSpPr txBox="1">
            <a:spLocks/>
          </p:cNvSpPr>
          <p:nvPr/>
        </p:nvSpPr>
        <p:spPr>
          <a:xfrm>
            <a:off x="377722" y="0"/>
            <a:ext cx="1478271" cy="41727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Contents</a:t>
            </a:r>
            <a:endParaRPr kumimoji="0" lang="ko-KR" alt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+mn-ea"/>
              <a:sym typeface="나눔바른고딕"/>
            </a:endParaRPr>
          </a:p>
        </p:txBody>
      </p:sp>
      <p:sp>
        <p:nvSpPr>
          <p:cNvPr id="23" name="슬라이드 번호">
            <a:extLst>
              <a:ext uri="{FF2B5EF4-FFF2-40B4-BE49-F238E27FC236}">
                <a16:creationId xmlns:a16="http://schemas.microsoft.com/office/drawing/2014/main" id="{6AEB8627-F45E-D798-4255-8AD56F9BAC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60526" y="6521460"/>
            <a:ext cx="583473" cy="248303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>
                <a:solidFill>
                  <a:schemeClr val="bg1"/>
                </a:solidFill>
              </a:rPr>
              <a:pPr algn="ctr"/>
              <a:t>2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6" name="육각형 25">
            <a:extLst>
              <a:ext uri="{FF2B5EF4-FFF2-40B4-BE49-F238E27FC236}">
                <a16:creationId xmlns:a16="http://schemas.microsoft.com/office/drawing/2014/main" id="{E6E4CF7D-2447-B1E6-9C70-8E991A9B94BF}"/>
              </a:ext>
            </a:extLst>
          </p:cNvPr>
          <p:cNvSpPr/>
          <p:nvPr/>
        </p:nvSpPr>
        <p:spPr>
          <a:xfrm>
            <a:off x="4483808" y="811521"/>
            <a:ext cx="4346667" cy="591207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5"/>
                </a:solidFill>
              </a:rPr>
              <a:t>Chapter </a:t>
            </a:r>
            <a:r>
              <a:rPr lang="ko-KR" altLang="en-US" b="1" dirty="0">
                <a:solidFill>
                  <a:schemeClr val="accent5"/>
                </a:solidFill>
              </a:rPr>
              <a:t>제목 입력</a:t>
            </a:r>
          </a:p>
        </p:txBody>
      </p:sp>
      <p:sp>
        <p:nvSpPr>
          <p:cNvPr id="27" name="육각형 26">
            <a:extLst>
              <a:ext uri="{FF2B5EF4-FFF2-40B4-BE49-F238E27FC236}">
                <a16:creationId xmlns:a16="http://schemas.microsoft.com/office/drawing/2014/main" id="{9F7A5C4A-745C-FB93-78D7-945858D08D46}"/>
              </a:ext>
            </a:extLst>
          </p:cNvPr>
          <p:cNvSpPr/>
          <p:nvPr/>
        </p:nvSpPr>
        <p:spPr>
          <a:xfrm>
            <a:off x="4140909" y="811522"/>
            <a:ext cx="685800" cy="59120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1</a:t>
            </a:r>
            <a:endParaRPr lang="ko-KR" altLang="en-US" b="1" dirty="0"/>
          </a:p>
        </p:txBody>
      </p:sp>
      <p:sp>
        <p:nvSpPr>
          <p:cNvPr id="28" name="육각형 27">
            <a:extLst>
              <a:ext uri="{FF2B5EF4-FFF2-40B4-BE49-F238E27FC236}">
                <a16:creationId xmlns:a16="http://schemas.microsoft.com/office/drawing/2014/main" id="{EA82D738-F480-0C26-0916-0E55573EF6A9}"/>
              </a:ext>
            </a:extLst>
          </p:cNvPr>
          <p:cNvSpPr/>
          <p:nvPr/>
        </p:nvSpPr>
        <p:spPr>
          <a:xfrm>
            <a:off x="4483808" y="1622257"/>
            <a:ext cx="4333875" cy="591207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Chapter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</a:rPr>
              <a:t>제목 입력</a:t>
            </a:r>
          </a:p>
        </p:txBody>
      </p:sp>
      <p:sp>
        <p:nvSpPr>
          <p:cNvPr id="29" name="육각형 28">
            <a:extLst>
              <a:ext uri="{FF2B5EF4-FFF2-40B4-BE49-F238E27FC236}">
                <a16:creationId xmlns:a16="http://schemas.microsoft.com/office/drawing/2014/main" id="{D246D828-1438-591A-71F3-C1D5AFCCA1C1}"/>
              </a:ext>
            </a:extLst>
          </p:cNvPr>
          <p:cNvSpPr/>
          <p:nvPr/>
        </p:nvSpPr>
        <p:spPr>
          <a:xfrm>
            <a:off x="4140909" y="1622258"/>
            <a:ext cx="685800" cy="591207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2</a:t>
            </a:r>
            <a:endParaRPr lang="ko-KR" altLang="en-US" b="1" dirty="0"/>
          </a:p>
        </p:txBody>
      </p:sp>
      <p:sp>
        <p:nvSpPr>
          <p:cNvPr id="30" name="육각형 29">
            <a:extLst>
              <a:ext uri="{FF2B5EF4-FFF2-40B4-BE49-F238E27FC236}">
                <a16:creationId xmlns:a16="http://schemas.microsoft.com/office/drawing/2014/main" id="{0D2CCEFC-3C2C-DCA7-64EF-A99788691176}"/>
              </a:ext>
            </a:extLst>
          </p:cNvPr>
          <p:cNvSpPr/>
          <p:nvPr/>
        </p:nvSpPr>
        <p:spPr>
          <a:xfrm>
            <a:off x="4483808" y="2432963"/>
            <a:ext cx="4333875" cy="591207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</a:rPr>
              <a:t>Chapter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</a:rPr>
              <a:t>제목 입력</a:t>
            </a:r>
          </a:p>
        </p:txBody>
      </p:sp>
      <p:sp>
        <p:nvSpPr>
          <p:cNvPr id="31" name="육각형 30">
            <a:extLst>
              <a:ext uri="{FF2B5EF4-FFF2-40B4-BE49-F238E27FC236}">
                <a16:creationId xmlns:a16="http://schemas.microsoft.com/office/drawing/2014/main" id="{02729213-D327-E84C-2FE3-23B5106A287F}"/>
              </a:ext>
            </a:extLst>
          </p:cNvPr>
          <p:cNvSpPr/>
          <p:nvPr/>
        </p:nvSpPr>
        <p:spPr>
          <a:xfrm>
            <a:off x="4140909" y="2432964"/>
            <a:ext cx="685800" cy="591207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3</a:t>
            </a:r>
            <a:endParaRPr lang="ko-KR" altLang="en-US" b="1" dirty="0"/>
          </a:p>
        </p:txBody>
      </p:sp>
      <p:sp>
        <p:nvSpPr>
          <p:cNvPr id="32" name="육각형 31">
            <a:extLst>
              <a:ext uri="{FF2B5EF4-FFF2-40B4-BE49-F238E27FC236}">
                <a16:creationId xmlns:a16="http://schemas.microsoft.com/office/drawing/2014/main" id="{8BC5BD64-E880-FD51-CE69-5CADED6476CD}"/>
              </a:ext>
            </a:extLst>
          </p:cNvPr>
          <p:cNvSpPr/>
          <p:nvPr/>
        </p:nvSpPr>
        <p:spPr>
          <a:xfrm>
            <a:off x="4483808" y="3234964"/>
            <a:ext cx="4333875" cy="591207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Chapter 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제목 입력</a:t>
            </a:r>
          </a:p>
        </p:txBody>
      </p:sp>
      <p:sp>
        <p:nvSpPr>
          <p:cNvPr id="33" name="육각형 32">
            <a:extLst>
              <a:ext uri="{FF2B5EF4-FFF2-40B4-BE49-F238E27FC236}">
                <a16:creationId xmlns:a16="http://schemas.microsoft.com/office/drawing/2014/main" id="{2F7F002D-883B-491F-D7BE-0AD618EDF808}"/>
              </a:ext>
            </a:extLst>
          </p:cNvPr>
          <p:cNvSpPr/>
          <p:nvPr/>
        </p:nvSpPr>
        <p:spPr>
          <a:xfrm>
            <a:off x="4140909" y="3234965"/>
            <a:ext cx="685800" cy="591207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4</a:t>
            </a:r>
            <a:endParaRPr lang="ko-KR" altLang="en-US" b="1" dirty="0"/>
          </a:p>
        </p:txBody>
      </p:sp>
      <p:sp>
        <p:nvSpPr>
          <p:cNvPr id="34" name="육각형 33">
            <a:extLst>
              <a:ext uri="{FF2B5EF4-FFF2-40B4-BE49-F238E27FC236}">
                <a16:creationId xmlns:a16="http://schemas.microsoft.com/office/drawing/2014/main" id="{E2EC58F3-EB17-DCED-EB34-936F08E06027}"/>
              </a:ext>
            </a:extLst>
          </p:cNvPr>
          <p:cNvSpPr/>
          <p:nvPr/>
        </p:nvSpPr>
        <p:spPr>
          <a:xfrm>
            <a:off x="4483808" y="4036961"/>
            <a:ext cx="4333875" cy="591207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Chapter 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</a:rPr>
              <a:t>제목 입력</a:t>
            </a:r>
          </a:p>
        </p:txBody>
      </p:sp>
      <p:sp>
        <p:nvSpPr>
          <p:cNvPr id="35" name="육각형 34">
            <a:extLst>
              <a:ext uri="{FF2B5EF4-FFF2-40B4-BE49-F238E27FC236}">
                <a16:creationId xmlns:a16="http://schemas.microsoft.com/office/drawing/2014/main" id="{FC55AC45-9346-2691-9B22-14ED44BA545E}"/>
              </a:ext>
            </a:extLst>
          </p:cNvPr>
          <p:cNvSpPr/>
          <p:nvPr/>
        </p:nvSpPr>
        <p:spPr>
          <a:xfrm>
            <a:off x="4140909" y="4036962"/>
            <a:ext cx="685800" cy="591207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5</a:t>
            </a:r>
            <a:endParaRPr lang="ko-KR" altLang="en-US" b="1" dirty="0"/>
          </a:p>
        </p:txBody>
      </p:sp>
      <p:sp>
        <p:nvSpPr>
          <p:cNvPr id="36" name="육각형 35">
            <a:extLst>
              <a:ext uri="{FF2B5EF4-FFF2-40B4-BE49-F238E27FC236}">
                <a16:creationId xmlns:a16="http://schemas.microsoft.com/office/drawing/2014/main" id="{92DAD9AF-196B-7AD3-BA05-FDC18D6F5593}"/>
              </a:ext>
            </a:extLst>
          </p:cNvPr>
          <p:cNvSpPr/>
          <p:nvPr/>
        </p:nvSpPr>
        <p:spPr>
          <a:xfrm>
            <a:off x="4483808" y="4834905"/>
            <a:ext cx="4333875" cy="591207"/>
          </a:xfrm>
          <a:prstGeom prst="hexagon">
            <a:avLst/>
          </a:prstGeom>
          <a:ln>
            <a:solidFill>
              <a:srgbClr val="A162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7030A0"/>
                </a:solidFill>
              </a:rPr>
              <a:t>Chapter </a:t>
            </a:r>
            <a:r>
              <a:rPr lang="ko-KR" altLang="en-US" b="1" dirty="0">
                <a:solidFill>
                  <a:srgbClr val="7030A0"/>
                </a:solidFill>
              </a:rPr>
              <a:t>제목 입력</a:t>
            </a:r>
          </a:p>
        </p:txBody>
      </p:sp>
      <p:sp>
        <p:nvSpPr>
          <p:cNvPr id="37" name="육각형 36">
            <a:extLst>
              <a:ext uri="{FF2B5EF4-FFF2-40B4-BE49-F238E27FC236}">
                <a16:creationId xmlns:a16="http://schemas.microsoft.com/office/drawing/2014/main" id="{1EBBAB1F-E860-828C-EFEF-0FAC4E9DCF91}"/>
              </a:ext>
            </a:extLst>
          </p:cNvPr>
          <p:cNvSpPr/>
          <p:nvPr/>
        </p:nvSpPr>
        <p:spPr>
          <a:xfrm>
            <a:off x="4140909" y="4834906"/>
            <a:ext cx="685800" cy="591207"/>
          </a:xfrm>
          <a:prstGeom prst="hexagon">
            <a:avLst/>
          </a:prstGeom>
          <a:solidFill>
            <a:srgbClr val="A162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6</a:t>
            </a:r>
            <a:endParaRPr lang="ko-KR" altLang="en-US" b="1" dirty="0"/>
          </a:p>
        </p:txBody>
      </p:sp>
      <p:sp>
        <p:nvSpPr>
          <p:cNvPr id="38" name="육각형 37">
            <a:extLst>
              <a:ext uri="{FF2B5EF4-FFF2-40B4-BE49-F238E27FC236}">
                <a16:creationId xmlns:a16="http://schemas.microsoft.com/office/drawing/2014/main" id="{91D09A06-9AD2-DA61-288E-537954CFB777}"/>
              </a:ext>
            </a:extLst>
          </p:cNvPr>
          <p:cNvSpPr/>
          <p:nvPr/>
        </p:nvSpPr>
        <p:spPr>
          <a:xfrm>
            <a:off x="4483808" y="5618698"/>
            <a:ext cx="4333875" cy="591207"/>
          </a:xfrm>
          <a:prstGeom prst="hexagon">
            <a:avLst/>
          </a:prstGeom>
          <a:ln>
            <a:solidFill>
              <a:srgbClr val="FD403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FF0000"/>
                </a:solidFill>
              </a:rPr>
              <a:t>Chapter </a:t>
            </a:r>
            <a:r>
              <a:rPr lang="ko-KR" altLang="en-US" b="1" dirty="0">
                <a:solidFill>
                  <a:srgbClr val="FF0000"/>
                </a:solidFill>
              </a:rPr>
              <a:t>제목 입력</a:t>
            </a:r>
          </a:p>
        </p:txBody>
      </p:sp>
      <p:sp>
        <p:nvSpPr>
          <p:cNvPr id="39" name="육각형 38">
            <a:extLst>
              <a:ext uri="{FF2B5EF4-FFF2-40B4-BE49-F238E27FC236}">
                <a16:creationId xmlns:a16="http://schemas.microsoft.com/office/drawing/2014/main" id="{F7B09ED0-CB9D-3DD6-2942-93A340F32F96}"/>
              </a:ext>
            </a:extLst>
          </p:cNvPr>
          <p:cNvSpPr/>
          <p:nvPr/>
        </p:nvSpPr>
        <p:spPr>
          <a:xfrm>
            <a:off x="4140909" y="5618699"/>
            <a:ext cx="685800" cy="591207"/>
          </a:xfrm>
          <a:prstGeom prst="hexagon">
            <a:avLst/>
          </a:prstGeom>
          <a:solidFill>
            <a:srgbClr val="FD4031"/>
          </a:solidFill>
          <a:ln>
            <a:solidFill>
              <a:srgbClr val="BF0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7</a:t>
            </a:r>
            <a:endParaRPr lang="ko-KR" altLang="en-US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A6DCBB1-B053-6139-3553-573EADC96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4" y="1526465"/>
            <a:ext cx="3574913" cy="380385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07FA8C6-28C2-6A99-3D77-26D11B8992A0}"/>
              </a:ext>
            </a:extLst>
          </p:cNvPr>
          <p:cNvSpPr txBox="1">
            <a:spLocks/>
          </p:cNvSpPr>
          <p:nvPr/>
        </p:nvSpPr>
        <p:spPr>
          <a:xfrm>
            <a:off x="-6393" y="6545524"/>
            <a:ext cx="6854801" cy="3124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hangingPunct="1"/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2026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전기기기 및 </a:t>
            </a:r>
            <a:r>
              <a:rPr lang="ko-KR" alt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에너지변환시스템부문회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춘계학술대회 논문집 </a:t>
            </a:r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(2026.4.23~25)</a:t>
            </a:r>
            <a:endParaRPr lang="ko-KR" altLang="en-US" sz="1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1439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4ECABE26-B342-0589-D7C8-F955A18D8F9C}"/>
              </a:ext>
            </a:extLst>
          </p:cNvPr>
          <p:cNvSpPr txBox="1">
            <a:spLocks/>
          </p:cNvSpPr>
          <p:nvPr/>
        </p:nvSpPr>
        <p:spPr>
          <a:xfrm>
            <a:off x="722811" y="3088"/>
            <a:ext cx="6984066" cy="41727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Chapter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제목 입력</a:t>
            </a:r>
          </a:p>
        </p:txBody>
      </p:sp>
      <p:sp>
        <p:nvSpPr>
          <p:cNvPr id="23" name="슬라이드 번호">
            <a:extLst>
              <a:ext uri="{FF2B5EF4-FFF2-40B4-BE49-F238E27FC236}">
                <a16:creationId xmlns:a16="http://schemas.microsoft.com/office/drawing/2014/main" id="{6AEB8627-F45E-D798-4255-8AD56F9BAC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60526" y="6521460"/>
            <a:ext cx="583473" cy="248303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>
                <a:solidFill>
                  <a:schemeClr val="bg1"/>
                </a:solidFill>
              </a:rPr>
              <a:pPr algn="ctr"/>
              <a:t>3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2" name="그룹">
            <a:extLst>
              <a:ext uri="{FF2B5EF4-FFF2-40B4-BE49-F238E27FC236}">
                <a16:creationId xmlns:a16="http://schemas.microsoft.com/office/drawing/2014/main" id="{0746C467-124A-881D-24DE-43847A263D56}"/>
              </a:ext>
            </a:extLst>
          </p:cNvPr>
          <p:cNvGrpSpPr/>
          <p:nvPr/>
        </p:nvGrpSpPr>
        <p:grpSpPr>
          <a:xfrm>
            <a:off x="82669" y="35578"/>
            <a:ext cx="622723" cy="643692"/>
            <a:chOff x="0" y="-34464"/>
            <a:chExt cx="862367" cy="954109"/>
          </a:xfrm>
        </p:grpSpPr>
        <p:grpSp>
          <p:nvGrpSpPr>
            <p:cNvPr id="4" name="그룹">
              <a:extLst>
                <a:ext uri="{FF2B5EF4-FFF2-40B4-BE49-F238E27FC236}">
                  <a16:creationId xmlns:a16="http://schemas.microsoft.com/office/drawing/2014/main" id="{03F4B78D-DFAA-A37E-2AB7-97ED852E5135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6" name="원">
                <a:extLst>
                  <a:ext uri="{FF2B5EF4-FFF2-40B4-BE49-F238E27FC236}">
                    <a16:creationId xmlns:a16="http://schemas.microsoft.com/office/drawing/2014/main" id="{6421597B-2FDA-0374-0916-FD468FDBFBAE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  <p:sp>
            <p:nvSpPr>
              <p:cNvPr id="7" name="원">
                <a:extLst>
                  <a:ext uri="{FF2B5EF4-FFF2-40B4-BE49-F238E27FC236}">
                    <a16:creationId xmlns:a16="http://schemas.microsoft.com/office/drawing/2014/main" id="{FEECFAC3-7310-102F-F759-A842E11F7299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</p:grpSp>
        <p:sp>
          <p:nvSpPr>
            <p:cNvPr id="5" name="01">
              <a:extLst>
                <a:ext uri="{FF2B5EF4-FFF2-40B4-BE49-F238E27FC236}">
                  <a16:creationId xmlns:a16="http://schemas.microsoft.com/office/drawing/2014/main" id="{EF6D60D7-BD33-D42F-7290-00FCC6982F75}"/>
                </a:ext>
              </a:extLst>
            </p:cNvPr>
            <p:cNvSpPr txBox="1"/>
            <p:nvPr/>
          </p:nvSpPr>
          <p:spPr>
            <a:xfrm>
              <a:off x="162910" y="-34464"/>
              <a:ext cx="573760" cy="954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rPr lang="en-US" dirty="0">
                  <a:latin typeface="+mn-ea"/>
                  <a:ea typeface="+mn-ea"/>
                </a:rPr>
                <a:t>1</a:t>
              </a:r>
              <a:endParaRPr dirty="0">
                <a:latin typeface="+mn-ea"/>
                <a:ea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8F43CB-0EF7-6B4A-40E8-94551E5F0843}"/>
              </a:ext>
            </a:extLst>
          </p:cNvPr>
          <p:cNvSpPr txBox="1"/>
          <p:nvPr/>
        </p:nvSpPr>
        <p:spPr>
          <a:xfrm>
            <a:off x="137130" y="764164"/>
            <a:ext cx="88697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solidFill>
                  <a:srgbClr val="000000"/>
                </a:solidFill>
                <a:latin typeface="+mn-ea"/>
              </a:rPr>
              <a:t>발표 내용을 입력해 주세요</a:t>
            </a:r>
            <a:endParaRPr lang="en-US" altLang="ko-KR" sz="1400" b="0" i="0" u="none" strike="noStrike" baseline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페이지를 추가할 경우에는 슬라이드를 복제하여 사용해 주세요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85B2185E-6497-9F13-A61C-128219C55BA4}"/>
              </a:ext>
            </a:extLst>
          </p:cNvPr>
          <p:cNvSpPr txBox="1">
            <a:spLocks/>
          </p:cNvSpPr>
          <p:nvPr/>
        </p:nvSpPr>
        <p:spPr>
          <a:xfrm>
            <a:off x="-6393" y="6545524"/>
            <a:ext cx="6854801" cy="3124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hangingPunct="1"/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2026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전기기기 및 </a:t>
            </a:r>
            <a:r>
              <a:rPr lang="ko-KR" alt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에너지변환시스템부문회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춘계학술대회 논문집 </a:t>
            </a:r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(2026.4.23~25)</a:t>
            </a:r>
            <a:endParaRPr lang="ko-KR" altLang="en-US" sz="1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37473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4ECABE26-B342-0589-D7C8-F955A18D8F9C}"/>
              </a:ext>
            </a:extLst>
          </p:cNvPr>
          <p:cNvSpPr txBox="1">
            <a:spLocks/>
          </p:cNvSpPr>
          <p:nvPr/>
        </p:nvSpPr>
        <p:spPr>
          <a:xfrm>
            <a:off x="722811" y="3088"/>
            <a:ext cx="6984066" cy="41727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Chapter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제목 입력</a:t>
            </a:r>
          </a:p>
        </p:txBody>
      </p:sp>
      <p:sp>
        <p:nvSpPr>
          <p:cNvPr id="23" name="슬라이드 번호">
            <a:extLst>
              <a:ext uri="{FF2B5EF4-FFF2-40B4-BE49-F238E27FC236}">
                <a16:creationId xmlns:a16="http://schemas.microsoft.com/office/drawing/2014/main" id="{6AEB8627-F45E-D798-4255-8AD56F9BAC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60526" y="6521460"/>
            <a:ext cx="583473" cy="248303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>
                <a:solidFill>
                  <a:schemeClr val="bg1"/>
                </a:solidFill>
              </a:rPr>
              <a:pPr algn="ctr"/>
              <a:t>4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2" name="그룹">
            <a:extLst>
              <a:ext uri="{FF2B5EF4-FFF2-40B4-BE49-F238E27FC236}">
                <a16:creationId xmlns:a16="http://schemas.microsoft.com/office/drawing/2014/main" id="{0746C467-124A-881D-24DE-43847A263D56}"/>
              </a:ext>
            </a:extLst>
          </p:cNvPr>
          <p:cNvGrpSpPr/>
          <p:nvPr/>
        </p:nvGrpSpPr>
        <p:grpSpPr>
          <a:xfrm>
            <a:off x="82669" y="58829"/>
            <a:ext cx="622723" cy="581798"/>
            <a:chOff x="0" y="0"/>
            <a:chExt cx="862367" cy="862367"/>
          </a:xfrm>
        </p:grpSpPr>
        <p:grpSp>
          <p:nvGrpSpPr>
            <p:cNvPr id="4" name="그룹">
              <a:extLst>
                <a:ext uri="{FF2B5EF4-FFF2-40B4-BE49-F238E27FC236}">
                  <a16:creationId xmlns:a16="http://schemas.microsoft.com/office/drawing/2014/main" id="{03F4B78D-DFAA-A37E-2AB7-97ED852E5135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6" name="원">
                <a:extLst>
                  <a:ext uri="{FF2B5EF4-FFF2-40B4-BE49-F238E27FC236}">
                    <a16:creationId xmlns:a16="http://schemas.microsoft.com/office/drawing/2014/main" id="{6421597B-2FDA-0374-0916-FD468FDBFBAE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  <p:sp>
            <p:nvSpPr>
              <p:cNvPr id="7" name="원">
                <a:extLst>
                  <a:ext uri="{FF2B5EF4-FFF2-40B4-BE49-F238E27FC236}">
                    <a16:creationId xmlns:a16="http://schemas.microsoft.com/office/drawing/2014/main" id="{FEECFAC3-7310-102F-F759-A842E11F7299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</p:grpSp>
        <p:sp>
          <p:nvSpPr>
            <p:cNvPr id="5" name="01">
              <a:extLst>
                <a:ext uri="{FF2B5EF4-FFF2-40B4-BE49-F238E27FC236}">
                  <a16:creationId xmlns:a16="http://schemas.microsoft.com/office/drawing/2014/main" id="{EF6D60D7-BD33-D42F-7290-00FCC6982F75}"/>
                </a:ext>
              </a:extLst>
            </p:cNvPr>
            <p:cNvSpPr txBox="1"/>
            <p:nvPr/>
          </p:nvSpPr>
          <p:spPr>
            <a:xfrm>
              <a:off x="162910" y="100444"/>
              <a:ext cx="573760" cy="684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rPr lang="en-US" dirty="0">
                  <a:latin typeface="+mn-ea"/>
                  <a:ea typeface="+mn-ea"/>
                </a:rPr>
                <a:t>2</a:t>
              </a:r>
              <a:endParaRPr dirty="0">
                <a:latin typeface="+mn-ea"/>
                <a:ea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8F43CB-0EF7-6B4A-40E8-94551E5F0843}"/>
              </a:ext>
            </a:extLst>
          </p:cNvPr>
          <p:cNvSpPr txBox="1"/>
          <p:nvPr/>
        </p:nvSpPr>
        <p:spPr>
          <a:xfrm>
            <a:off x="137130" y="764164"/>
            <a:ext cx="88697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solidFill>
                  <a:srgbClr val="000000"/>
                </a:solidFill>
                <a:latin typeface="+mn-ea"/>
              </a:rPr>
              <a:t>발표 내용을 입력해 주세요</a:t>
            </a:r>
            <a:endParaRPr lang="en-US" altLang="ko-KR" sz="1400" b="0" i="0" u="none" strike="noStrike" baseline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페이지를 추가할 경우에는 슬라이드를 복제하여 사용해 주세요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DC1BD0BC-86D9-71B9-83AD-9A2A99E40BB6}"/>
              </a:ext>
            </a:extLst>
          </p:cNvPr>
          <p:cNvSpPr txBox="1">
            <a:spLocks/>
          </p:cNvSpPr>
          <p:nvPr/>
        </p:nvSpPr>
        <p:spPr>
          <a:xfrm>
            <a:off x="-6393" y="6545524"/>
            <a:ext cx="6854801" cy="3124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hangingPunct="1"/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2026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전기기기 및 </a:t>
            </a:r>
            <a:r>
              <a:rPr lang="ko-KR" alt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에너지변환시스템부문회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춘계학술대회 논문집 </a:t>
            </a:r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(2026.4.23~25)</a:t>
            </a:r>
            <a:endParaRPr lang="ko-KR" altLang="en-US" sz="1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64089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4ECABE26-B342-0589-D7C8-F955A18D8F9C}"/>
              </a:ext>
            </a:extLst>
          </p:cNvPr>
          <p:cNvSpPr txBox="1">
            <a:spLocks/>
          </p:cNvSpPr>
          <p:nvPr/>
        </p:nvSpPr>
        <p:spPr>
          <a:xfrm>
            <a:off x="722811" y="3088"/>
            <a:ext cx="6984066" cy="41727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Chapter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제목 입력</a:t>
            </a:r>
          </a:p>
        </p:txBody>
      </p:sp>
      <p:sp>
        <p:nvSpPr>
          <p:cNvPr id="23" name="슬라이드 번호">
            <a:extLst>
              <a:ext uri="{FF2B5EF4-FFF2-40B4-BE49-F238E27FC236}">
                <a16:creationId xmlns:a16="http://schemas.microsoft.com/office/drawing/2014/main" id="{6AEB8627-F45E-D798-4255-8AD56F9BAC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60526" y="6521460"/>
            <a:ext cx="583473" cy="248303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>
                <a:solidFill>
                  <a:schemeClr val="bg1"/>
                </a:solidFill>
              </a:rPr>
              <a:pPr algn="ctr"/>
              <a:t>5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2" name="그룹">
            <a:extLst>
              <a:ext uri="{FF2B5EF4-FFF2-40B4-BE49-F238E27FC236}">
                <a16:creationId xmlns:a16="http://schemas.microsoft.com/office/drawing/2014/main" id="{0746C467-124A-881D-24DE-43847A263D56}"/>
              </a:ext>
            </a:extLst>
          </p:cNvPr>
          <p:cNvGrpSpPr/>
          <p:nvPr/>
        </p:nvGrpSpPr>
        <p:grpSpPr>
          <a:xfrm>
            <a:off x="82669" y="58829"/>
            <a:ext cx="622723" cy="581798"/>
            <a:chOff x="0" y="0"/>
            <a:chExt cx="862367" cy="862367"/>
          </a:xfrm>
        </p:grpSpPr>
        <p:grpSp>
          <p:nvGrpSpPr>
            <p:cNvPr id="4" name="그룹">
              <a:extLst>
                <a:ext uri="{FF2B5EF4-FFF2-40B4-BE49-F238E27FC236}">
                  <a16:creationId xmlns:a16="http://schemas.microsoft.com/office/drawing/2014/main" id="{03F4B78D-DFAA-A37E-2AB7-97ED852E5135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6" name="원">
                <a:extLst>
                  <a:ext uri="{FF2B5EF4-FFF2-40B4-BE49-F238E27FC236}">
                    <a16:creationId xmlns:a16="http://schemas.microsoft.com/office/drawing/2014/main" id="{6421597B-2FDA-0374-0916-FD468FDBFBAE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  <p:sp>
            <p:nvSpPr>
              <p:cNvPr id="7" name="원">
                <a:extLst>
                  <a:ext uri="{FF2B5EF4-FFF2-40B4-BE49-F238E27FC236}">
                    <a16:creationId xmlns:a16="http://schemas.microsoft.com/office/drawing/2014/main" id="{FEECFAC3-7310-102F-F759-A842E11F7299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</p:grpSp>
        <p:sp>
          <p:nvSpPr>
            <p:cNvPr id="5" name="01">
              <a:extLst>
                <a:ext uri="{FF2B5EF4-FFF2-40B4-BE49-F238E27FC236}">
                  <a16:creationId xmlns:a16="http://schemas.microsoft.com/office/drawing/2014/main" id="{EF6D60D7-BD33-D42F-7290-00FCC6982F75}"/>
                </a:ext>
              </a:extLst>
            </p:cNvPr>
            <p:cNvSpPr txBox="1"/>
            <p:nvPr/>
          </p:nvSpPr>
          <p:spPr>
            <a:xfrm>
              <a:off x="162910" y="100444"/>
              <a:ext cx="573760" cy="684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rPr lang="en-US" dirty="0">
                  <a:latin typeface="+mn-ea"/>
                  <a:ea typeface="+mn-ea"/>
                </a:rPr>
                <a:t>3</a:t>
              </a:r>
              <a:endParaRPr dirty="0">
                <a:latin typeface="+mn-ea"/>
                <a:ea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8F43CB-0EF7-6B4A-40E8-94551E5F0843}"/>
              </a:ext>
            </a:extLst>
          </p:cNvPr>
          <p:cNvSpPr txBox="1"/>
          <p:nvPr/>
        </p:nvSpPr>
        <p:spPr>
          <a:xfrm>
            <a:off x="137130" y="764164"/>
            <a:ext cx="88697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solidFill>
                  <a:srgbClr val="000000"/>
                </a:solidFill>
                <a:latin typeface="+mn-ea"/>
              </a:rPr>
              <a:t>발표 내용을 입력해 주세요</a:t>
            </a:r>
            <a:endParaRPr lang="en-US" altLang="ko-KR" sz="1400" b="0" i="0" u="none" strike="noStrike" baseline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페이지를 추가할 경우에는 슬라이드를 복제하여 사용해 주세요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8E1A5E8E-C536-A31A-F5C6-413D8A9B48BE}"/>
              </a:ext>
            </a:extLst>
          </p:cNvPr>
          <p:cNvSpPr txBox="1">
            <a:spLocks/>
          </p:cNvSpPr>
          <p:nvPr/>
        </p:nvSpPr>
        <p:spPr>
          <a:xfrm>
            <a:off x="-6393" y="6545524"/>
            <a:ext cx="6854801" cy="3124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hangingPunct="1"/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2026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전기기기 및 </a:t>
            </a:r>
            <a:r>
              <a:rPr lang="ko-KR" alt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에너지변환시스템부문회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춘계학술대회 논문집 </a:t>
            </a:r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(2026.4.23~25)</a:t>
            </a:r>
            <a:endParaRPr lang="ko-KR" altLang="en-US" sz="1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55087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4ECABE26-B342-0589-D7C8-F955A18D8F9C}"/>
              </a:ext>
            </a:extLst>
          </p:cNvPr>
          <p:cNvSpPr txBox="1">
            <a:spLocks/>
          </p:cNvSpPr>
          <p:nvPr/>
        </p:nvSpPr>
        <p:spPr>
          <a:xfrm>
            <a:off x="722811" y="3088"/>
            <a:ext cx="6984066" cy="41727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Chapter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제목 입력</a:t>
            </a:r>
          </a:p>
        </p:txBody>
      </p:sp>
      <p:sp>
        <p:nvSpPr>
          <p:cNvPr id="23" name="슬라이드 번호">
            <a:extLst>
              <a:ext uri="{FF2B5EF4-FFF2-40B4-BE49-F238E27FC236}">
                <a16:creationId xmlns:a16="http://schemas.microsoft.com/office/drawing/2014/main" id="{6AEB8627-F45E-D798-4255-8AD56F9BAC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60526" y="6521460"/>
            <a:ext cx="583473" cy="248303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>
                <a:solidFill>
                  <a:schemeClr val="bg1"/>
                </a:solidFill>
              </a:rPr>
              <a:pPr algn="ctr"/>
              <a:t>6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2" name="그룹">
            <a:extLst>
              <a:ext uri="{FF2B5EF4-FFF2-40B4-BE49-F238E27FC236}">
                <a16:creationId xmlns:a16="http://schemas.microsoft.com/office/drawing/2014/main" id="{0746C467-124A-881D-24DE-43847A263D56}"/>
              </a:ext>
            </a:extLst>
          </p:cNvPr>
          <p:cNvGrpSpPr/>
          <p:nvPr/>
        </p:nvGrpSpPr>
        <p:grpSpPr>
          <a:xfrm>
            <a:off x="82669" y="58829"/>
            <a:ext cx="622723" cy="581798"/>
            <a:chOff x="0" y="0"/>
            <a:chExt cx="862367" cy="862367"/>
          </a:xfrm>
        </p:grpSpPr>
        <p:grpSp>
          <p:nvGrpSpPr>
            <p:cNvPr id="4" name="그룹">
              <a:extLst>
                <a:ext uri="{FF2B5EF4-FFF2-40B4-BE49-F238E27FC236}">
                  <a16:creationId xmlns:a16="http://schemas.microsoft.com/office/drawing/2014/main" id="{03F4B78D-DFAA-A37E-2AB7-97ED852E5135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6" name="원">
                <a:extLst>
                  <a:ext uri="{FF2B5EF4-FFF2-40B4-BE49-F238E27FC236}">
                    <a16:creationId xmlns:a16="http://schemas.microsoft.com/office/drawing/2014/main" id="{6421597B-2FDA-0374-0916-FD468FDBFBAE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  <p:sp>
            <p:nvSpPr>
              <p:cNvPr id="7" name="원">
                <a:extLst>
                  <a:ext uri="{FF2B5EF4-FFF2-40B4-BE49-F238E27FC236}">
                    <a16:creationId xmlns:a16="http://schemas.microsoft.com/office/drawing/2014/main" id="{FEECFAC3-7310-102F-F759-A842E11F7299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</p:grpSp>
        <p:sp>
          <p:nvSpPr>
            <p:cNvPr id="5" name="01">
              <a:extLst>
                <a:ext uri="{FF2B5EF4-FFF2-40B4-BE49-F238E27FC236}">
                  <a16:creationId xmlns:a16="http://schemas.microsoft.com/office/drawing/2014/main" id="{EF6D60D7-BD33-D42F-7290-00FCC6982F75}"/>
                </a:ext>
              </a:extLst>
            </p:cNvPr>
            <p:cNvSpPr txBox="1"/>
            <p:nvPr/>
          </p:nvSpPr>
          <p:spPr>
            <a:xfrm>
              <a:off x="162910" y="100444"/>
              <a:ext cx="573760" cy="684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rPr lang="en-US" dirty="0">
                  <a:latin typeface="+mn-ea"/>
                  <a:ea typeface="+mn-ea"/>
                </a:rPr>
                <a:t>4</a:t>
              </a:r>
              <a:endParaRPr dirty="0">
                <a:latin typeface="+mn-ea"/>
                <a:ea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8F43CB-0EF7-6B4A-40E8-94551E5F0843}"/>
              </a:ext>
            </a:extLst>
          </p:cNvPr>
          <p:cNvSpPr txBox="1"/>
          <p:nvPr/>
        </p:nvSpPr>
        <p:spPr>
          <a:xfrm>
            <a:off x="137130" y="764164"/>
            <a:ext cx="88697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solidFill>
                  <a:srgbClr val="000000"/>
                </a:solidFill>
                <a:latin typeface="+mn-ea"/>
              </a:rPr>
              <a:t>발표 내용을 입력해 주세요</a:t>
            </a:r>
            <a:endParaRPr lang="en-US" altLang="ko-KR" sz="1400" b="0" i="0" u="none" strike="noStrike" baseline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페이지를 추가할 경우에는 슬라이드를 복제하여 사용해 주세요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B70EC33E-1243-7345-BE1A-5B66D5AF4891}"/>
              </a:ext>
            </a:extLst>
          </p:cNvPr>
          <p:cNvSpPr txBox="1">
            <a:spLocks/>
          </p:cNvSpPr>
          <p:nvPr/>
        </p:nvSpPr>
        <p:spPr>
          <a:xfrm>
            <a:off x="-6393" y="6545524"/>
            <a:ext cx="6854801" cy="3124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hangingPunct="1"/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2026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전기기기 및 </a:t>
            </a:r>
            <a:r>
              <a:rPr lang="ko-KR" alt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에너지변환시스템부문회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춘계학술대회 논문집 </a:t>
            </a:r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(2026.4.23~25)</a:t>
            </a:r>
            <a:endParaRPr lang="ko-KR" altLang="en-US" sz="1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25727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4ECABE26-B342-0589-D7C8-F955A18D8F9C}"/>
              </a:ext>
            </a:extLst>
          </p:cNvPr>
          <p:cNvSpPr txBox="1">
            <a:spLocks/>
          </p:cNvSpPr>
          <p:nvPr/>
        </p:nvSpPr>
        <p:spPr>
          <a:xfrm>
            <a:off x="722811" y="3088"/>
            <a:ext cx="6984066" cy="41727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Chapter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제목 입력</a:t>
            </a:r>
          </a:p>
        </p:txBody>
      </p:sp>
      <p:sp>
        <p:nvSpPr>
          <p:cNvPr id="23" name="슬라이드 번호">
            <a:extLst>
              <a:ext uri="{FF2B5EF4-FFF2-40B4-BE49-F238E27FC236}">
                <a16:creationId xmlns:a16="http://schemas.microsoft.com/office/drawing/2014/main" id="{6AEB8627-F45E-D798-4255-8AD56F9BAC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60526" y="6521460"/>
            <a:ext cx="583473" cy="248303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>
                <a:solidFill>
                  <a:schemeClr val="bg1"/>
                </a:solidFill>
              </a:rPr>
              <a:pPr algn="ctr"/>
              <a:t>7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2" name="그룹">
            <a:extLst>
              <a:ext uri="{FF2B5EF4-FFF2-40B4-BE49-F238E27FC236}">
                <a16:creationId xmlns:a16="http://schemas.microsoft.com/office/drawing/2014/main" id="{0746C467-124A-881D-24DE-43847A263D56}"/>
              </a:ext>
            </a:extLst>
          </p:cNvPr>
          <p:cNvGrpSpPr/>
          <p:nvPr/>
        </p:nvGrpSpPr>
        <p:grpSpPr>
          <a:xfrm>
            <a:off x="82669" y="58829"/>
            <a:ext cx="622723" cy="581798"/>
            <a:chOff x="0" y="0"/>
            <a:chExt cx="862367" cy="862367"/>
          </a:xfrm>
        </p:grpSpPr>
        <p:grpSp>
          <p:nvGrpSpPr>
            <p:cNvPr id="4" name="그룹">
              <a:extLst>
                <a:ext uri="{FF2B5EF4-FFF2-40B4-BE49-F238E27FC236}">
                  <a16:creationId xmlns:a16="http://schemas.microsoft.com/office/drawing/2014/main" id="{03F4B78D-DFAA-A37E-2AB7-97ED852E5135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6" name="원">
                <a:extLst>
                  <a:ext uri="{FF2B5EF4-FFF2-40B4-BE49-F238E27FC236}">
                    <a16:creationId xmlns:a16="http://schemas.microsoft.com/office/drawing/2014/main" id="{6421597B-2FDA-0374-0916-FD468FDBFBAE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  <p:sp>
            <p:nvSpPr>
              <p:cNvPr id="7" name="원">
                <a:extLst>
                  <a:ext uri="{FF2B5EF4-FFF2-40B4-BE49-F238E27FC236}">
                    <a16:creationId xmlns:a16="http://schemas.microsoft.com/office/drawing/2014/main" id="{FEECFAC3-7310-102F-F759-A842E11F7299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</p:grpSp>
        <p:sp>
          <p:nvSpPr>
            <p:cNvPr id="5" name="01">
              <a:extLst>
                <a:ext uri="{FF2B5EF4-FFF2-40B4-BE49-F238E27FC236}">
                  <a16:creationId xmlns:a16="http://schemas.microsoft.com/office/drawing/2014/main" id="{EF6D60D7-BD33-D42F-7290-00FCC6982F75}"/>
                </a:ext>
              </a:extLst>
            </p:cNvPr>
            <p:cNvSpPr txBox="1"/>
            <p:nvPr/>
          </p:nvSpPr>
          <p:spPr>
            <a:xfrm>
              <a:off x="162910" y="100444"/>
              <a:ext cx="573760" cy="684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rPr lang="en-US" dirty="0">
                  <a:latin typeface="+mn-ea"/>
                  <a:ea typeface="+mn-ea"/>
                </a:rPr>
                <a:t>5</a:t>
              </a:r>
              <a:endParaRPr dirty="0">
                <a:latin typeface="+mn-ea"/>
                <a:ea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8F43CB-0EF7-6B4A-40E8-94551E5F0843}"/>
              </a:ext>
            </a:extLst>
          </p:cNvPr>
          <p:cNvSpPr txBox="1"/>
          <p:nvPr/>
        </p:nvSpPr>
        <p:spPr>
          <a:xfrm>
            <a:off x="137130" y="764164"/>
            <a:ext cx="88697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solidFill>
                  <a:srgbClr val="000000"/>
                </a:solidFill>
                <a:latin typeface="+mn-ea"/>
              </a:rPr>
              <a:t>발표 내용을 입력해 주세요</a:t>
            </a:r>
            <a:endParaRPr lang="en-US" altLang="ko-KR" sz="1400" b="0" i="0" u="none" strike="noStrike" baseline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페이지를 추가할 경우에는 슬라이드를 복제하여 사용해 주세요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4E838B1-536B-993D-8B6B-54E345D67AED}"/>
              </a:ext>
            </a:extLst>
          </p:cNvPr>
          <p:cNvSpPr txBox="1">
            <a:spLocks/>
          </p:cNvSpPr>
          <p:nvPr/>
        </p:nvSpPr>
        <p:spPr>
          <a:xfrm>
            <a:off x="-6393" y="6545524"/>
            <a:ext cx="6854801" cy="3124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hangingPunct="1"/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2026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전기기기 및 </a:t>
            </a:r>
            <a:r>
              <a:rPr lang="ko-KR" alt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에너지변환시스템부문회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춘계학술대회 논문집 </a:t>
            </a:r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(2026.4.23~25)</a:t>
            </a:r>
            <a:endParaRPr lang="ko-KR" altLang="en-US" sz="1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29536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indent="-285750" algn="l">
          <a:buFont typeface="Arial" panose="020B0604020202020204" pitchFamily="34" charset="0"/>
          <a:buChar char="•"/>
          <a:defRPr b="1" dirty="0" smtClean="0">
            <a:latin typeface="+mn-e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15981</TotalTime>
  <Words>198</Words>
  <Application>Microsoft Office PowerPoint</Application>
  <PresentationFormat>화면 슬라이드 쇼(4:3)</PresentationFormat>
  <Paragraphs>51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맑은 고딕</vt:lpstr>
      <vt:lpstr>HY헤드라인M</vt:lpstr>
      <vt:lpstr>Arial</vt:lpstr>
      <vt:lpstr>Calibri</vt:lpstr>
      <vt:lpstr>Office 테마</vt:lpstr>
      <vt:lpstr>2_Office 테마</vt:lpstr>
      <vt:lpstr>3_Office 테마</vt:lpstr>
      <vt:lpstr>1_Office 테마</vt:lpstr>
      <vt:lpstr>2_Office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KSGA</dc:creator>
  <cp:lastModifiedBy>정훈 김</cp:lastModifiedBy>
  <cp:revision>512</cp:revision>
  <cp:lastPrinted>2022-11-17T01:04:07Z</cp:lastPrinted>
  <dcterms:modified xsi:type="dcterms:W3CDTF">2026-02-05T06:50:19Z</dcterms:modified>
</cp:coreProperties>
</file>